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5143500" cx="9144000"/>
  <p:notesSz cx="6858000" cy="9144000"/>
  <p:embeddedFontLst>
    <p:embeddedFont>
      <p:font typeface="Amatic SC"/>
      <p:regular r:id="rId29"/>
      <p:bold r:id="rId30"/>
    </p:embeddedFont>
    <p:embeddedFont>
      <p:font typeface="Source Code Pro"/>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AmaticSC-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SourceCodePro-regular.fntdata"/><Relationship Id="rId30" Type="http://schemas.openxmlformats.org/officeDocument/2006/relationships/font" Target="fonts/AmaticSC-bold.fntdata"/><Relationship Id="rId11" Type="http://schemas.openxmlformats.org/officeDocument/2006/relationships/slide" Target="slides/slide7.xml"/><Relationship Id="rId10" Type="http://schemas.openxmlformats.org/officeDocument/2006/relationships/slide" Target="slides/slide6.xml"/><Relationship Id="rId32" Type="http://schemas.openxmlformats.org/officeDocument/2006/relationships/font" Target="fonts/SourceCodePro-bold.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png>
</file>

<file path=ppt/media/image02.png>
</file>

<file path=ppt/media/image03.jpg>
</file>

<file path=ppt/media/image04.jpg>
</file>

<file path=ppt/media/image05.png>
</file>

<file path=ppt/media/image06.png>
</file>

<file path=ppt/media/image07.jpg>
</file>

<file path=ppt/media/image08.png>
</file>

<file path=ppt/media/image09.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2" name="Shape 52"/>
        <p:cNvGrpSpPr/>
        <p:nvPr/>
      </p:nvGrpSpPr>
      <p:grpSpPr>
        <a:xfrm>
          <a:off x="0" y="0"/>
          <a:ext cx="0" cy="0"/>
          <a:chOff x="0" y="0"/>
          <a:chExt cx="0" cy="0"/>
        </a:xfrm>
      </p:grpSpPr>
      <p:sp>
        <p:nvSpPr>
          <p:cNvPr id="53" name="Shape 5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4" name="Shape 5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1" name="Shape 121"/>
        <p:cNvGrpSpPr/>
        <p:nvPr/>
      </p:nvGrpSpPr>
      <p:grpSpPr>
        <a:xfrm>
          <a:off x="0" y="0"/>
          <a:ext cx="0" cy="0"/>
          <a:chOff x="0" y="0"/>
          <a:chExt cx="0" cy="0"/>
        </a:xfrm>
      </p:grpSpPr>
      <p:sp>
        <p:nvSpPr>
          <p:cNvPr id="122" name="Shape 1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 name="Shape 12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7" name="Shape 16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5" name="Shape 18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8" name="Shape 188"/>
        <p:cNvGrpSpPr/>
        <p:nvPr/>
      </p:nvGrpSpPr>
      <p:grpSpPr>
        <a:xfrm>
          <a:off x="0" y="0"/>
          <a:ext cx="0" cy="0"/>
          <a:chOff x="0" y="0"/>
          <a:chExt cx="0" cy="0"/>
        </a:xfrm>
      </p:grpSpPr>
      <p:sp>
        <p:nvSpPr>
          <p:cNvPr id="189" name="Shape 1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0" name="Shape 1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5" name="Shape 1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9" name="Shape 209"/>
        <p:cNvGrpSpPr/>
        <p:nvPr/>
      </p:nvGrpSpPr>
      <p:grpSpPr>
        <a:xfrm>
          <a:off x="0" y="0"/>
          <a:ext cx="0" cy="0"/>
          <a:chOff x="0" y="0"/>
          <a:chExt cx="0" cy="0"/>
        </a:xfrm>
      </p:grpSpPr>
      <p:sp>
        <p:nvSpPr>
          <p:cNvPr id="210" name="Shape 2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1" name="Shape 21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8" name="Shape 21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 name="Shape 66"/>
        <p:cNvGrpSpPr/>
        <p:nvPr/>
      </p:nvGrpSpPr>
      <p:grpSpPr>
        <a:xfrm>
          <a:off x="0" y="0"/>
          <a:ext cx="0" cy="0"/>
          <a:chOff x="0" y="0"/>
          <a:chExt cx="0" cy="0"/>
        </a:xfrm>
      </p:grpSpPr>
      <p:sp>
        <p:nvSpPr>
          <p:cNvPr id="67" name="Shape 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 name="Shape 6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 name="Shape 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2" name="Shape 10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 name="Shape 1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bg>
      <p:bgPr>
        <a:solidFill>
          <a:schemeClr val="dk1"/>
        </a:solidFill>
      </p:bgPr>
    </p:bg>
    <p:spTree>
      <p:nvGrpSpPr>
        <p:cNvPr id="9" name="Shape 9"/>
        <p:cNvGrpSpPr/>
        <p:nvPr/>
      </p:nvGrpSpPr>
      <p:grpSpPr>
        <a:xfrm>
          <a:off x="0" y="0"/>
          <a:ext cx="0" cy="0"/>
          <a:chOff x="0" y="0"/>
          <a:chExt cx="0" cy="0"/>
        </a:xfrm>
      </p:grpSpPr>
      <p:sp>
        <p:nvSpPr>
          <p:cNvPr id="10" name="Shape 10"/>
          <p:cNvSpPr/>
          <p:nvPr/>
        </p:nvSpPr>
        <p:spPr>
          <a:xfrm>
            <a:off x="0" y="0"/>
            <a:ext cx="9144000" cy="3429000"/>
          </a:xfrm>
          <a:prstGeom prst="rect">
            <a:avLst/>
          </a:prstGeom>
          <a:solidFill>
            <a:schemeClr val="lt1"/>
          </a:solidFill>
          <a:ln>
            <a:noFill/>
          </a:ln>
        </p:spPr>
        <p:txBody>
          <a:bodyPr anchorCtr="0" anchor="ctr" bIns="91425" lIns="91425" rIns="91425" tIns="91425">
            <a:noAutofit/>
          </a:bodyPr>
          <a:lstStyle/>
          <a:p>
            <a:pPr lvl="0">
              <a:spcBef>
                <a:spcPts val="0"/>
              </a:spcBef>
              <a:buNone/>
            </a:pPr>
            <a:r>
              <a:t/>
            </a:r>
            <a:endParaRPr/>
          </a:p>
        </p:txBody>
      </p:sp>
      <p:sp>
        <p:nvSpPr>
          <p:cNvPr id="11" name="Shape 11"/>
          <p:cNvSpPr txBox="1"/>
          <p:nvPr>
            <p:ph type="ctrTitle"/>
          </p:nvPr>
        </p:nvSpPr>
        <p:spPr>
          <a:xfrm>
            <a:off x="311700" y="392150"/>
            <a:ext cx="8520600" cy="2690400"/>
          </a:xfrm>
          <a:prstGeom prst="rect">
            <a:avLst/>
          </a:prstGeom>
        </p:spPr>
        <p:txBody>
          <a:bodyPr anchorCtr="0" anchor="ctr" bIns="91425" lIns="91425" rIns="91425" tIns="91425"/>
          <a:lstStyle>
            <a:lvl1pPr lvl="0" rtl="0" algn="ctr">
              <a:spcBef>
                <a:spcPts val="0"/>
              </a:spcBef>
              <a:buSzPct val="100000"/>
              <a:defRPr sz="8000"/>
            </a:lvl1pPr>
            <a:lvl2pPr lvl="1" rtl="0" algn="ctr">
              <a:spcBef>
                <a:spcPts val="0"/>
              </a:spcBef>
              <a:buSzPct val="100000"/>
              <a:defRPr sz="8000"/>
            </a:lvl2pPr>
            <a:lvl3pPr lvl="2" rtl="0" algn="ctr">
              <a:spcBef>
                <a:spcPts val="0"/>
              </a:spcBef>
              <a:buSzPct val="100000"/>
              <a:defRPr sz="8000"/>
            </a:lvl3pPr>
            <a:lvl4pPr lvl="3" rtl="0" algn="ctr">
              <a:spcBef>
                <a:spcPts val="0"/>
              </a:spcBef>
              <a:buSzPct val="100000"/>
              <a:defRPr sz="8000"/>
            </a:lvl4pPr>
            <a:lvl5pPr lvl="4" rtl="0" algn="ctr">
              <a:spcBef>
                <a:spcPts val="0"/>
              </a:spcBef>
              <a:buSzPct val="100000"/>
              <a:defRPr sz="8000"/>
            </a:lvl5pPr>
            <a:lvl6pPr lvl="5" rtl="0" algn="ctr">
              <a:spcBef>
                <a:spcPts val="0"/>
              </a:spcBef>
              <a:buSzPct val="100000"/>
              <a:defRPr sz="8000"/>
            </a:lvl6pPr>
            <a:lvl7pPr lvl="6" rtl="0" algn="ctr">
              <a:spcBef>
                <a:spcPts val="0"/>
              </a:spcBef>
              <a:buSzPct val="100000"/>
              <a:defRPr sz="8000"/>
            </a:lvl7pPr>
            <a:lvl8pPr lvl="7" rtl="0" algn="ctr">
              <a:spcBef>
                <a:spcPts val="0"/>
              </a:spcBef>
              <a:buSzPct val="100000"/>
              <a:defRPr sz="8000"/>
            </a:lvl8pPr>
            <a:lvl9pPr lvl="8" rtl="0" algn="ctr">
              <a:spcBef>
                <a:spcPts val="0"/>
              </a:spcBef>
              <a:buSzPct val="100000"/>
              <a:defRPr sz="8000"/>
            </a:lvl9pPr>
          </a:lstStyle>
          <a:p/>
        </p:txBody>
      </p:sp>
      <p:sp>
        <p:nvSpPr>
          <p:cNvPr id="12" name="Shape 12"/>
          <p:cNvSpPr txBox="1"/>
          <p:nvPr>
            <p:ph idx="1" type="subTitle"/>
          </p:nvPr>
        </p:nvSpPr>
        <p:spPr>
          <a:xfrm>
            <a:off x="311700" y="3890400"/>
            <a:ext cx="8520600" cy="706200"/>
          </a:xfrm>
          <a:prstGeom prst="rect">
            <a:avLst/>
          </a:prstGeom>
        </p:spPr>
        <p:txBody>
          <a:bodyPr anchorCtr="0" anchor="ctr" bIns="91425" lIns="91425" rIns="91425" tIns="91425"/>
          <a:lstStyle>
            <a:lvl1pPr lvl="0" rtl="0" algn="ctr">
              <a:lnSpc>
                <a:spcPct val="100000"/>
              </a:lnSpc>
              <a:spcBef>
                <a:spcPts val="0"/>
              </a:spcBef>
              <a:spcAft>
                <a:spcPts val="0"/>
              </a:spcAft>
              <a:buClr>
                <a:schemeClr val="accent1"/>
              </a:buClr>
              <a:buSzPct val="100000"/>
              <a:buNone/>
              <a:defRPr b="1" sz="2100">
                <a:solidFill>
                  <a:schemeClr val="accent1"/>
                </a:solidFill>
              </a:defRPr>
            </a:lvl1pPr>
            <a:lvl2pPr lvl="1" rtl="0" algn="ctr">
              <a:lnSpc>
                <a:spcPct val="100000"/>
              </a:lnSpc>
              <a:spcBef>
                <a:spcPts val="0"/>
              </a:spcBef>
              <a:spcAft>
                <a:spcPts val="0"/>
              </a:spcAft>
              <a:buClr>
                <a:schemeClr val="accent1"/>
              </a:buClr>
              <a:buSzPct val="100000"/>
              <a:buNone/>
              <a:defRPr b="1" sz="2100">
                <a:solidFill>
                  <a:schemeClr val="accent1"/>
                </a:solidFill>
              </a:defRPr>
            </a:lvl2pPr>
            <a:lvl3pPr lvl="2" rtl="0" algn="ctr">
              <a:lnSpc>
                <a:spcPct val="100000"/>
              </a:lnSpc>
              <a:spcBef>
                <a:spcPts val="0"/>
              </a:spcBef>
              <a:spcAft>
                <a:spcPts val="0"/>
              </a:spcAft>
              <a:buClr>
                <a:schemeClr val="accent1"/>
              </a:buClr>
              <a:buSzPct val="100000"/>
              <a:buNone/>
              <a:defRPr b="1" sz="2100">
                <a:solidFill>
                  <a:schemeClr val="accent1"/>
                </a:solidFill>
              </a:defRPr>
            </a:lvl3pPr>
            <a:lvl4pPr lvl="3" rtl="0" algn="ctr">
              <a:lnSpc>
                <a:spcPct val="100000"/>
              </a:lnSpc>
              <a:spcBef>
                <a:spcPts val="0"/>
              </a:spcBef>
              <a:spcAft>
                <a:spcPts val="0"/>
              </a:spcAft>
              <a:buClr>
                <a:schemeClr val="accent1"/>
              </a:buClr>
              <a:buSzPct val="100000"/>
              <a:buNone/>
              <a:defRPr b="1" sz="2100">
                <a:solidFill>
                  <a:schemeClr val="accent1"/>
                </a:solidFill>
              </a:defRPr>
            </a:lvl4pPr>
            <a:lvl5pPr lvl="4" rtl="0" algn="ctr">
              <a:lnSpc>
                <a:spcPct val="100000"/>
              </a:lnSpc>
              <a:spcBef>
                <a:spcPts val="0"/>
              </a:spcBef>
              <a:spcAft>
                <a:spcPts val="0"/>
              </a:spcAft>
              <a:buClr>
                <a:schemeClr val="accent1"/>
              </a:buClr>
              <a:buSzPct val="100000"/>
              <a:buNone/>
              <a:defRPr b="1" sz="2100">
                <a:solidFill>
                  <a:schemeClr val="accent1"/>
                </a:solidFill>
              </a:defRPr>
            </a:lvl5pPr>
            <a:lvl6pPr lvl="5" rtl="0" algn="ctr">
              <a:lnSpc>
                <a:spcPct val="100000"/>
              </a:lnSpc>
              <a:spcBef>
                <a:spcPts val="0"/>
              </a:spcBef>
              <a:spcAft>
                <a:spcPts val="0"/>
              </a:spcAft>
              <a:buClr>
                <a:schemeClr val="accent1"/>
              </a:buClr>
              <a:buSzPct val="100000"/>
              <a:buNone/>
              <a:defRPr b="1" sz="2100">
                <a:solidFill>
                  <a:schemeClr val="accent1"/>
                </a:solidFill>
              </a:defRPr>
            </a:lvl6pPr>
            <a:lvl7pPr lvl="6" rtl="0" algn="ctr">
              <a:lnSpc>
                <a:spcPct val="100000"/>
              </a:lnSpc>
              <a:spcBef>
                <a:spcPts val="0"/>
              </a:spcBef>
              <a:spcAft>
                <a:spcPts val="0"/>
              </a:spcAft>
              <a:buClr>
                <a:schemeClr val="accent1"/>
              </a:buClr>
              <a:buSzPct val="100000"/>
              <a:buNone/>
              <a:defRPr b="1" sz="2100">
                <a:solidFill>
                  <a:schemeClr val="accent1"/>
                </a:solidFill>
              </a:defRPr>
            </a:lvl7pPr>
            <a:lvl8pPr lvl="7" rtl="0" algn="ctr">
              <a:lnSpc>
                <a:spcPct val="100000"/>
              </a:lnSpc>
              <a:spcBef>
                <a:spcPts val="0"/>
              </a:spcBef>
              <a:spcAft>
                <a:spcPts val="0"/>
              </a:spcAft>
              <a:buClr>
                <a:schemeClr val="accent1"/>
              </a:buClr>
              <a:buSzPct val="100000"/>
              <a:buNone/>
              <a:defRPr b="1" sz="2100">
                <a:solidFill>
                  <a:schemeClr val="accent1"/>
                </a:solidFill>
              </a:defRPr>
            </a:lvl8pPr>
            <a:lvl9pPr lvl="8" rtl="0" algn="ctr">
              <a:lnSpc>
                <a:spcPct val="100000"/>
              </a:lnSpc>
              <a:spcBef>
                <a:spcPts val="0"/>
              </a:spcBef>
              <a:spcAft>
                <a:spcPts val="0"/>
              </a:spcAft>
              <a:buClr>
                <a:schemeClr val="accent1"/>
              </a:buClr>
              <a:buSzPct val="100000"/>
              <a:buNone/>
              <a:defRPr b="1" sz="2100">
                <a:solidFill>
                  <a:schemeClr val="accent1"/>
                </a:solidFill>
              </a:defRPr>
            </a:lvl9pPr>
          </a:lstStyle>
          <a:p/>
        </p:txBody>
      </p:sp>
      <p:sp>
        <p:nvSpPr>
          <p:cNvPr id="13" name="Shape 1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6" name="Shape 46"/>
        <p:cNvGrpSpPr/>
        <p:nvPr/>
      </p:nvGrpSpPr>
      <p:grpSpPr>
        <a:xfrm>
          <a:off x="0" y="0"/>
          <a:ext cx="0" cy="0"/>
          <a:chOff x="0" y="0"/>
          <a:chExt cx="0" cy="0"/>
        </a:xfrm>
      </p:grpSpPr>
      <p:sp>
        <p:nvSpPr>
          <p:cNvPr id="47" name="Shape 47"/>
          <p:cNvSpPr txBox="1"/>
          <p:nvPr>
            <p:ph type="title"/>
          </p:nvPr>
        </p:nvSpPr>
        <p:spPr>
          <a:xfrm>
            <a:off x="311700" y="1240275"/>
            <a:ext cx="8520600" cy="1981800"/>
          </a:xfrm>
          <a:prstGeom prst="rect">
            <a:avLst/>
          </a:prstGeom>
        </p:spPr>
        <p:txBody>
          <a:bodyPr anchorCtr="0" anchor="b" bIns="91425" lIns="91425" rIns="91425" tIns="91425"/>
          <a:lstStyle>
            <a:lvl1pPr lvl="0" rtl="0" algn="ctr">
              <a:spcBef>
                <a:spcPts val="0"/>
              </a:spcBef>
              <a:buClr>
                <a:schemeClr val="lt1"/>
              </a:buClr>
              <a:buSzPct val="100000"/>
              <a:defRPr sz="12000">
                <a:solidFill>
                  <a:schemeClr val="lt1"/>
                </a:solidFill>
              </a:defRPr>
            </a:lvl1pPr>
            <a:lvl2pPr lvl="1" rtl="0" algn="ctr">
              <a:spcBef>
                <a:spcPts val="0"/>
              </a:spcBef>
              <a:buClr>
                <a:schemeClr val="lt1"/>
              </a:buClr>
              <a:buSzPct val="100000"/>
              <a:defRPr sz="12000">
                <a:solidFill>
                  <a:schemeClr val="lt1"/>
                </a:solidFill>
              </a:defRPr>
            </a:lvl2pPr>
            <a:lvl3pPr lvl="2" rtl="0" algn="ctr">
              <a:spcBef>
                <a:spcPts val="0"/>
              </a:spcBef>
              <a:buClr>
                <a:schemeClr val="lt1"/>
              </a:buClr>
              <a:buSzPct val="100000"/>
              <a:defRPr sz="12000">
                <a:solidFill>
                  <a:schemeClr val="lt1"/>
                </a:solidFill>
              </a:defRPr>
            </a:lvl3pPr>
            <a:lvl4pPr lvl="3" rtl="0" algn="ctr">
              <a:spcBef>
                <a:spcPts val="0"/>
              </a:spcBef>
              <a:buClr>
                <a:schemeClr val="lt1"/>
              </a:buClr>
              <a:buSzPct val="100000"/>
              <a:defRPr sz="12000">
                <a:solidFill>
                  <a:schemeClr val="lt1"/>
                </a:solidFill>
              </a:defRPr>
            </a:lvl4pPr>
            <a:lvl5pPr lvl="4" rtl="0" algn="ctr">
              <a:spcBef>
                <a:spcPts val="0"/>
              </a:spcBef>
              <a:buClr>
                <a:schemeClr val="lt1"/>
              </a:buClr>
              <a:buSzPct val="100000"/>
              <a:defRPr sz="12000">
                <a:solidFill>
                  <a:schemeClr val="lt1"/>
                </a:solidFill>
              </a:defRPr>
            </a:lvl5pPr>
            <a:lvl6pPr lvl="5" rtl="0" algn="ctr">
              <a:spcBef>
                <a:spcPts val="0"/>
              </a:spcBef>
              <a:buClr>
                <a:schemeClr val="lt1"/>
              </a:buClr>
              <a:buSzPct val="100000"/>
              <a:defRPr sz="12000">
                <a:solidFill>
                  <a:schemeClr val="lt1"/>
                </a:solidFill>
              </a:defRPr>
            </a:lvl6pPr>
            <a:lvl7pPr lvl="6" rtl="0" algn="ctr">
              <a:spcBef>
                <a:spcPts val="0"/>
              </a:spcBef>
              <a:buClr>
                <a:schemeClr val="lt1"/>
              </a:buClr>
              <a:buSzPct val="100000"/>
              <a:defRPr sz="12000">
                <a:solidFill>
                  <a:schemeClr val="lt1"/>
                </a:solidFill>
              </a:defRPr>
            </a:lvl7pPr>
            <a:lvl8pPr lvl="7" rtl="0" algn="ctr">
              <a:spcBef>
                <a:spcPts val="0"/>
              </a:spcBef>
              <a:buClr>
                <a:schemeClr val="lt1"/>
              </a:buClr>
              <a:buSzPct val="100000"/>
              <a:defRPr sz="12000">
                <a:solidFill>
                  <a:schemeClr val="lt1"/>
                </a:solidFill>
              </a:defRPr>
            </a:lvl8pPr>
            <a:lvl9pPr lvl="8" rtl="0" algn="ctr">
              <a:spcBef>
                <a:spcPts val="0"/>
              </a:spcBef>
              <a:buClr>
                <a:schemeClr val="lt1"/>
              </a:buClr>
              <a:buSzPct val="100000"/>
              <a:defRPr sz="12000">
                <a:solidFill>
                  <a:schemeClr val="lt1"/>
                </a:solidFill>
              </a:defRPr>
            </a:lvl9pPr>
          </a:lstStyle>
          <a:p/>
        </p:txBody>
      </p:sp>
      <p:sp>
        <p:nvSpPr>
          <p:cNvPr id="48" name="Shape 48"/>
          <p:cNvSpPr txBox="1"/>
          <p:nvPr>
            <p:ph idx="1" type="body"/>
          </p:nvPr>
        </p:nvSpPr>
        <p:spPr>
          <a:xfrm>
            <a:off x="311700" y="3304625"/>
            <a:ext cx="8520600" cy="1300800"/>
          </a:xfrm>
          <a:prstGeom prst="rect">
            <a:avLst/>
          </a:prstGeom>
        </p:spPr>
        <p:txBody>
          <a:bodyPr anchorCtr="0" anchor="t" bIns="91425" lIns="91425" rIns="91425" tIns="91425"/>
          <a:lstStyle>
            <a:lvl1pPr lvl="0" rtl="0" algn="ctr">
              <a:spcBef>
                <a:spcPts val="0"/>
              </a:spcBef>
              <a:buClr>
                <a:schemeClr val="accent1"/>
              </a:buClr>
              <a:defRPr>
                <a:solidFill>
                  <a:schemeClr val="accent1"/>
                </a:solidFill>
              </a:defRPr>
            </a:lvl1pPr>
            <a:lvl2pPr lvl="1" rtl="0" algn="ctr">
              <a:spcBef>
                <a:spcPts val="0"/>
              </a:spcBef>
              <a:buClr>
                <a:schemeClr val="accent1"/>
              </a:buClr>
              <a:defRPr>
                <a:solidFill>
                  <a:schemeClr val="accent1"/>
                </a:solidFill>
              </a:defRPr>
            </a:lvl2pPr>
            <a:lvl3pPr lvl="2" rtl="0" algn="ctr">
              <a:spcBef>
                <a:spcPts val="0"/>
              </a:spcBef>
              <a:buClr>
                <a:schemeClr val="accent1"/>
              </a:buClr>
              <a:defRPr>
                <a:solidFill>
                  <a:schemeClr val="accent1"/>
                </a:solidFill>
              </a:defRPr>
            </a:lvl3pPr>
            <a:lvl4pPr lvl="3" rtl="0" algn="ctr">
              <a:spcBef>
                <a:spcPts val="0"/>
              </a:spcBef>
              <a:buClr>
                <a:schemeClr val="accent1"/>
              </a:buClr>
              <a:defRPr>
                <a:solidFill>
                  <a:schemeClr val="accent1"/>
                </a:solidFill>
              </a:defRPr>
            </a:lvl4pPr>
            <a:lvl5pPr lvl="4" rtl="0" algn="ctr">
              <a:spcBef>
                <a:spcPts val="0"/>
              </a:spcBef>
              <a:buClr>
                <a:schemeClr val="accent1"/>
              </a:buClr>
              <a:defRPr>
                <a:solidFill>
                  <a:schemeClr val="accent1"/>
                </a:solidFill>
              </a:defRPr>
            </a:lvl5pPr>
            <a:lvl6pPr lvl="5" rtl="0" algn="ctr">
              <a:spcBef>
                <a:spcPts val="0"/>
              </a:spcBef>
              <a:buClr>
                <a:schemeClr val="accent1"/>
              </a:buClr>
              <a:defRPr>
                <a:solidFill>
                  <a:schemeClr val="accent1"/>
                </a:solidFill>
              </a:defRPr>
            </a:lvl6pPr>
            <a:lvl7pPr lvl="6" rtl="0" algn="ctr">
              <a:spcBef>
                <a:spcPts val="0"/>
              </a:spcBef>
              <a:buClr>
                <a:schemeClr val="accent1"/>
              </a:buClr>
              <a:defRPr>
                <a:solidFill>
                  <a:schemeClr val="accent1"/>
                </a:solidFill>
              </a:defRPr>
            </a:lvl7pPr>
            <a:lvl8pPr lvl="7" rtl="0" algn="ctr">
              <a:spcBef>
                <a:spcPts val="0"/>
              </a:spcBef>
              <a:buClr>
                <a:schemeClr val="accent1"/>
              </a:buClr>
              <a:defRPr>
                <a:solidFill>
                  <a:schemeClr val="accent1"/>
                </a:solidFill>
              </a:defRPr>
            </a:lvl8pPr>
            <a:lvl9pPr lvl="8" rtl="0" algn="ctr">
              <a:spcBef>
                <a:spcPts val="0"/>
              </a:spcBef>
              <a:buClr>
                <a:schemeClr val="accent1"/>
              </a:buClr>
              <a:defRPr>
                <a:solidFill>
                  <a:schemeClr val="accent1"/>
                </a:solidFill>
              </a:defRPr>
            </a:lvl9pPr>
          </a:lstStyle>
          <a:p/>
        </p:txBody>
      </p:sp>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0" name="Shape 50"/>
        <p:cNvGrpSpPr/>
        <p:nvPr/>
      </p:nvGrpSpPr>
      <p:grpSpPr>
        <a:xfrm>
          <a:off x="0" y="0"/>
          <a:ext cx="0" cy="0"/>
          <a:chOff x="0" y="0"/>
          <a:chExt cx="0" cy="0"/>
        </a:xfrm>
      </p:grpSpPr>
      <p:sp>
        <p:nvSpPr>
          <p:cNvPr id="51" name="Shape 5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bg>
      <p:bgPr>
        <a:solidFill>
          <a:schemeClr val="dk1"/>
        </a:solidFill>
      </p:bgPr>
    </p:bg>
    <p:spTree>
      <p:nvGrpSpPr>
        <p:cNvPr id="14" name="Shape 14"/>
        <p:cNvGrpSpPr/>
        <p:nvPr/>
      </p:nvGrpSpPr>
      <p:grpSpPr>
        <a:xfrm>
          <a:off x="0" y="0"/>
          <a:ext cx="0" cy="0"/>
          <a:chOff x="0" y="0"/>
          <a:chExt cx="0" cy="0"/>
        </a:xfrm>
      </p:grpSpPr>
      <p:sp>
        <p:nvSpPr>
          <p:cNvPr id="15" name="Shape 15"/>
          <p:cNvSpPr txBox="1"/>
          <p:nvPr>
            <p:ph type="title"/>
          </p:nvPr>
        </p:nvSpPr>
        <p:spPr>
          <a:xfrm>
            <a:off x="2802750" y="802500"/>
            <a:ext cx="3538500" cy="3538500"/>
          </a:xfrm>
          <a:prstGeom prst="rect">
            <a:avLst/>
          </a:prstGeom>
          <a:solidFill>
            <a:srgbClr val="FFFFFF"/>
          </a:solidFill>
        </p:spPr>
        <p:txBody>
          <a:bodyPr anchorCtr="0" anchor="ctr" bIns="91425" lIns="91425" rIns="91425" tIns="91425"/>
          <a:lstStyle>
            <a:lvl1pPr lvl="0" rtl="0" algn="ctr">
              <a:spcBef>
                <a:spcPts val="0"/>
              </a:spcBef>
              <a:buSzPct val="100000"/>
              <a:defRPr sz="4800"/>
            </a:lvl1pPr>
            <a:lvl2pPr lvl="1" rtl="0" algn="ctr">
              <a:spcBef>
                <a:spcPts val="0"/>
              </a:spcBef>
              <a:buSzPct val="100000"/>
              <a:defRPr sz="4800"/>
            </a:lvl2pPr>
            <a:lvl3pPr lvl="2" rtl="0" algn="ctr">
              <a:spcBef>
                <a:spcPts val="0"/>
              </a:spcBef>
              <a:buSzPct val="100000"/>
              <a:defRPr sz="4800"/>
            </a:lvl3pPr>
            <a:lvl4pPr lvl="3" rtl="0" algn="ctr">
              <a:spcBef>
                <a:spcPts val="0"/>
              </a:spcBef>
              <a:buSzPct val="100000"/>
              <a:defRPr sz="4800"/>
            </a:lvl4pPr>
            <a:lvl5pPr lvl="4" rtl="0" algn="ctr">
              <a:spcBef>
                <a:spcPts val="0"/>
              </a:spcBef>
              <a:buSzPct val="100000"/>
              <a:defRPr sz="4800"/>
            </a:lvl5pPr>
            <a:lvl6pPr lvl="5" rtl="0" algn="ctr">
              <a:spcBef>
                <a:spcPts val="0"/>
              </a:spcBef>
              <a:buSzPct val="100000"/>
              <a:defRPr sz="4800"/>
            </a:lvl6pPr>
            <a:lvl7pPr lvl="6" rtl="0" algn="ctr">
              <a:spcBef>
                <a:spcPts val="0"/>
              </a:spcBef>
              <a:buSzPct val="100000"/>
              <a:defRPr sz="4800"/>
            </a:lvl7pPr>
            <a:lvl8pPr lvl="7" rtl="0" algn="ctr">
              <a:spcBef>
                <a:spcPts val="0"/>
              </a:spcBef>
              <a:buSzPct val="100000"/>
              <a:defRPr sz="4800"/>
            </a:lvl8pPr>
            <a:lvl9pPr lvl="8" rtl="0" algn="ctr">
              <a:spcBef>
                <a:spcPts val="0"/>
              </a:spcBef>
              <a:buSzPct val="100000"/>
              <a:defRPr sz="4800"/>
            </a:lvl9pPr>
          </a:lstStyle>
          <a:p/>
        </p:txBody>
      </p:sp>
      <p:sp>
        <p:nvSpPr>
          <p:cNvPr id="16" name="Shape 16"/>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7" name="Shape 17"/>
        <p:cNvGrpSpPr/>
        <p:nvPr/>
      </p:nvGrpSpPr>
      <p:grpSpPr>
        <a:xfrm>
          <a:off x="0" y="0"/>
          <a:ext cx="0" cy="0"/>
          <a:chOff x="0" y="0"/>
          <a:chExt cx="0" cy="0"/>
        </a:xfrm>
      </p:grpSpPr>
      <p:sp>
        <p:nvSpPr>
          <p:cNvPr id="18" name="Shape 18"/>
          <p:cNvSpPr txBox="1"/>
          <p:nvPr>
            <p:ph type="title"/>
          </p:nvPr>
        </p:nvSpPr>
        <p:spPr>
          <a:xfrm>
            <a:off x="311700" y="292850"/>
            <a:ext cx="8520600" cy="8010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19" name="Shape 19"/>
          <p:cNvSpPr txBox="1"/>
          <p:nvPr>
            <p:ph idx="1" type="body"/>
          </p:nvPr>
        </p:nvSpPr>
        <p:spPr>
          <a:xfrm>
            <a:off x="311700" y="1228675"/>
            <a:ext cx="8520600" cy="33402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20" name="Shape 2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1" name="Shape 21"/>
        <p:cNvGrpSpPr/>
        <p:nvPr/>
      </p:nvGrpSpPr>
      <p:grpSpPr>
        <a:xfrm>
          <a:off x="0" y="0"/>
          <a:ext cx="0" cy="0"/>
          <a:chOff x="0" y="0"/>
          <a:chExt cx="0" cy="0"/>
        </a:xfrm>
      </p:grpSpPr>
      <p:sp>
        <p:nvSpPr>
          <p:cNvPr id="22" name="Shape 22"/>
          <p:cNvSpPr txBox="1"/>
          <p:nvPr>
            <p:ph type="title"/>
          </p:nvPr>
        </p:nvSpPr>
        <p:spPr>
          <a:xfrm>
            <a:off x="311700" y="292850"/>
            <a:ext cx="8520600" cy="8010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23" name="Shape 23"/>
          <p:cNvSpPr txBox="1"/>
          <p:nvPr>
            <p:ph idx="1" type="body"/>
          </p:nvPr>
        </p:nvSpPr>
        <p:spPr>
          <a:xfrm>
            <a:off x="311700" y="1228675"/>
            <a:ext cx="3999900" cy="33402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24" name="Shape 24"/>
          <p:cNvSpPr txBox="1"/>
          <p:nvPr>
            <p:ph idx="2" type="body"/>
          </p:nvPr>
        </p:nvSpPr>
        <p:spPr>
          <a:xfrm>
            <a:off x="4832400" y="1228675"/>
            <a:ext cx="3999900" cy="33402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25" name="Shape 2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6" name="Shape 26"/>
        <p:cNvGrpSpPr/>
        <p:nvPr/>
      </p:nvGrpSpPr>
      <p:grpSpPr>
        <a:xfrm>
          <a:off x="0" y="0"/>
          <a:ext cx="0" cy="0"/>
          <a:chOff x="0" y="0"/>
          <a:chExt cx="0" cy="0"/>
        </a:xfrm>
      </p:grpSpPr>
      <p:sp>
        <p:nvSpPr>
          <p:cNvPr id="27" name="Shape 27"/>
          <p:cNvSpPr txBox="1"/>
          <p:nvPr>
            <p:ph type="title"/>
          </p:nvPr>
        </p:nvSpPr>
        <p:spPr>
          <a:xfrm>
            <a:off x="304800" y="309350"/>
            <a:ext cx="8537700" cy="748200"/>
          </a:xfrm>
          <a:prstGeom prst="rect">
            <a:avLst/>
          </a:prstGeom>
        </p:spPr>
        <p:txBody>
          <a:bodyPr anchorCtr="0" anchor="t" bIns="91425" lIns="91425" rIns="91425" tIns="91425"/>
          <a:lstStyle>
            <a:lvl1pPr lvl="0" rtl="0">
              <a:spcBef>
                <a:spcPts val="0"/>
              </a:spcBef>
              <a:buSzPct val="100000"/>
              <a:defRPr sz="4000"/>
            </a:lvl1pPr>
            <a:lvl2pPr lvl="1" rtl="0">
              <a:spcBef>
                <a:spcPts val="0"/>
              </a:spcBef>
              <a:buSzPct val="100000"/>
              <a:defRPr sz="4000"/>
            </a:lvl2pPr>
            <a:lvl3pPr lvl="2" rtl="0">
              <a:spcBef>
                <a:spcPts val="0"/>
              </a:spcBef>
              <a:buSzPct val="100000"/>
              <a:defRPr sz="4000"/>
            </a:lvl3pPr>
            <a:lvl4pPr lvl="3" rtl="0">
              <a:spcBef>
                <a:spcPts val="0"/>
              </a:spcBef>
              <a:buSzPct val="100000"/>
              <a:defRPr sz="4000"/>
            </a:lvl4pPr>
            <a:lvl5pPr lvl="4" rtl="0">
              <a:spcBef>
                <a:spcPts val="0"/>
              </a:spcBef>
              <a:buSzPct val="100000"/>
              <a:defRPr sz="4000"/>
            </a:lvl5pPr>
            <a:lvl6pPr lvl="5" rtl="0">
              <a:spcBef>
                <a:spcPts val="0"/>
              </a:spcBef>
              <a:buSzPct val="100000"/>
              <a:defRPr sz="4000"/>
            </a:lvl6pPr>
            <a:lvl7pPr lvl="6" rtl="0">
              <a:spcBef>
                <a:spcPts val="0"/>
              </a:spcBef>
              <a:buSzPct val="100000"/>
              <a:defRPr sz="4000"/>
            </a:lvl7pPr>
            <a:lvl8pPr lvl="7" rtl="0">
              <a:spcBef>
                <a:spcPts val="0"/>
              </a:spcBef>
              <a:buSzPct val="100000"/>
              <a:defRPr sz="4000"/>
            </a:lvl8pPr>
            <a:lvl9pPr lvl="8" rtl="0">
              <a:spcBef>
                <a:spcPts val="0"/>
              </a:spcBef>
              <a:buSzPct val="100000"/>
              <a:defRPr sz="4000"/>
            </a:lvl9pPr>
          </a:lstStyle>
          <a:p/>
        </p:txBody>
      </p:sp>
      <p:sp>
        <p:nvSpPr>
          <p:cNvPr id="28" name="Shape 28"/>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9" name="Shape 29"/>
        <p:cNvGrpSpPr/>
        <p:nvPr/>
      </p:nvGrpSpPr>
      <p:grpSpPr>
        <a:xfrm>
          <a:off x="0" y="0"/>
          <a:ext cx="0" cy="0"/>
          <a:chOff x="0" y="0"/>
          <a:chExt cx="0" cy="0"/>
        </a:xfrm>
      </p:grpSpPr>
      <p:sp>
        <p:nvSpPr>
          <p:cNvPr id="30" name="Shape 30"/>
          <p:cNvSpPr txBox="1"/>
          <p:nvPr>
            <p:ph type="title"/>
          </p:nvPr>
        </p:nvSpPr>
        <p:spPr>
          <a:xfrm>
            <a:off x="311700" y="555600"/>
            <a:ext cx="2808000" cy="755700"/>
          </a:xfrm>
          <a:prstGeom prst="rect">
            <a:avLst/>
          </a:prstGeom>
        </p:spPr>
        <p:txBody>
          <a:bodyPr anchorCtr="0" anchor="b" bIns="91425" lIns="91425" rIns="91425" tIns="91425"/>
          <a:lstStyle>
            <a:lvl1pPr lvl="0" rtl="0">
              <a:spcBef>
                <a:spcPts val="0"/>
              </a:spcBef>
              <a:buSzPct val="100000"/>
              <a:defRPr sz="3000"/>
            </a:lvl1pPr>
            <a:lvl2pPr lvl="1" rtl="0">
              <a:spcBef>
                <a:spcPts val="0"/>
              </a:spcBef>
              <a:buSzPct val="100000"/>
              <a:defRPr sz="3000"/>
            </a:lvl2pPr>
            <a:lvl3pPr lvl="2" rtl="0">
              <a:spcBef>
                <a:spcPts val="0"/>
              </a:spcBef>
              <a:buSzPct val="100000"/>
              <a:defRPr sz="3000"/>
            </a:lvl3pPr>
            <a:lvl4pPr lvl="3" rtl="0">
              <a:spcBef>
                <a:spcPts val="0"/>
              </a:spcBef>
              <a:buSzPct val="100000"/>
              <a:defRPr sz="3000"/>
            </a:lvl4pPr>
            <a:lvl5pPr lvl="4" rtl="0">
              <a:spcBef>
                <a:spcPts val="0"/>
              </a:spcBef>
              <a:buSzPct val="100000"/>
              <a:defRPr sz="3000"/>
            </a:lvl5pPr>
            <a:lvl6pPr lvl="5" rtl="0">
              <a:spcBef>
                <a:spcPts val="0"/>
              </a:spcBef>
              <a:buSzPct val="100000"/>
              <a:defRPr sz="3000"/>
            </a:lvl6pPr>
            <a:lvl7pPr lvl="6" rtl="0">
              <a:spcBef>
                <a:spcPts val="0"/>
              </a:spcBef>
              <a:buSzPct val="100000"/>
              <a:defRPr sz="3000"/>
            </a:lvl7pPr>
            <a:lvl8pPr lvl="7" rtl="0">
              <a:spcBef>
                <a:spcPts val="0"/>
              </a:spcBef>
              <a:buSzPct val="100000"/>
              <a:defRPr sz="3000"/>
            </a:lvl8pPr>
            <a:lvl9pPr lvl="8" rtl="0">
              <a:spcBef>
                <a:spcPts val="0"/>
              </a:spcBef>
              <a:buSzPct val="100000"/>
              <a:defRPr sz="3000"/>
            </a:lvl9pPr>
          </a:lstStyle>
          <a:p/>
        </p:txBody>
      </p:sp>
      <p:sp>
        <p:nvSpPr>
          <p:cNvPr id="31" name="Shape 31"/>
          <p:cNvSpPr txBox="1"/>
          <p:nvPr>
            <p:ph idx="1" type="body"/>
          </p:nvPr>
        </p:nvSpPr>
        <p:spPr>
          <a:xfrm>
            <a:off x="311700" y="1389600"/>
            <a:ext cx="2808000" cy="3179400"/>
          </a:xfrm>
          <a:prstGeom prst="rect">
            <a:avLst/>
          </a:prstGeom>
        </p:spPr>
        <p:txBody>
          <a:bodyPr anchorCtr="0" anchor="t" bIns="91425" lIns="91425" rIns="91425" tIns="91425"/>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32" name="Shape 3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accent4"/>
        </a:solidFill>
      </p:bgPr>
    </p:bg>
    <p:spTree>
      <p:nvGrpSpPr>
        <p:cNvPr id="33" name="Shape 33"/>
        <p:cNvGrpSpPr/>
        <p:nvPr/>
      </p:nvGrpSpPr>
      <p:grpSpPr>
        <a:xfrm>
          <a:off x="0" y="0"/>
          <a:ext cx="0" cy="0"/>
          <a:chOff x="0" y="0"/>
          <a:chExt cx="0" cy="0"/>
        </a:xfrm>
      </p:grpSpPr>
      <p:sp>
        <p:nvSpPr>
          <p:cNvPr id="34" name="Shape 34"/>
          <p:cNvSpPr txBox="1"/>
          <p:nvPr>
            <p:ph type="title"/>
          </p:nvPr>
        </p:nvSpPr>
        <p:spPr>
          <a:xfrm>
            <a:off x="490250" y="526350"/>
            <a:ext cx="5618700" cy="4090800"/>
          </a:xfrm>
          <a:prstGeom prst="rect">
            <a:avLst/>
          </a:prstGeom>
        </p:spPr>
        <p:txBody>
          <a:bodyPr anchorCtr="0" anchor="ctr" bIns="91425" lIns="91425" rIns="91425" tIns="91425"/>
          <a:lstStyle>
            <a:lvl1pPr lvl="0" rtl="0">
              <a:spcBef>
                <a:spcPts val="0"/>
              </a:spcBef>
              <a:buClr>
                <a:schemeClr val="lt1"/>
              </a:buClr>
              <a:buSzPct val="100000"/>
              <a:defRPr sz="6000">
                <a:solidFill>
                  <a:schemeClr val="lt1"/>
                </a:solidFill>
              </a:defRPr>
            </a:lvl1pPr>
            <a:lvl2pPr lvl="1" rtl="0">
              <a:spcBef>
                <a:spcPts val="0"/>
              </a:spcBef>
              <a:buClr>
                <a:schemeClr val="lt1"/>
              </a:buClr>
              <a:buSzPct val="100000"/>
              <a:defRPr sz="6000">
                <a:solidFill>
                  <a:schemeClr val="lt1"/>
                </a:solidFill>
              </a:defRPr>
            </a:lvl2pPr>
            <a:lvl3pPr lvl="2" rtl="0">
              <a:spcBef>
                <a:spcPts val="0"/>
              </a:spcBef>
              <a:buClr>
                <a:schemeClr val="lt1"/>
              </a:buClr>
              <a:buSzPct val="100000"/>
              <a:defRPr sz="6000">
                <a:solidFill>
                  <a:schemeClr val="lt1"/>
                </a:solidFill>
              </a:defRPr>
            </a:lvl3pPr>
            <a:lvl4pPr lvl="3" rtl="0">
              <a:spcBef>
                <a:spcPts val="0"/>
              </a:spcBef>
              <a:buClr>
                <a:schemeClr val="lt1"/>
              </a:buClr>
              <a:buSzPct val="100000"/>
              <a:defRPr sz="6000">
                <a:solidFill>
                  <a:schemeClr val="lt1"/>
                </a:solidFill>
              </a:defRPr>
            </a:lvl4pPr>
            <a:lvl5pPr lvl="4" rtl="0">
              <a:spcBef>
                <a:spcPts val="0"/>
              </a:spcBef>
              <a:buClr>
                <a:schemeClr val="lt1"/>
              </a:buClr>
              <a:buSzPct val="100000"/>
              <a:defRPr sz="6000">
                <a:solidFill>
                  <a:schemeClr val="lt1"/>
                </a:solidFill>
              </a:defRPr>
            </a:lvl5pPr>
            <a:lvl6pPr lvl="5" rtl="0">
              <a:spcBef>
                <a:spcPts val="0"/>
              </a:spcBef>
              <a:buClr>
                <a:schemeClr val="lt1"/>
              </a:buClr>
              <a:buSzPct val="100000"/>
              <a:defRPr sz="6000">
                <a:solidFill>
                  <a:schemeClr val="lt1"/>
                </a:solidFill>
              </a:defRPr>
            </a:lvl6pPr>
            <a:lvl7pPr lvl="6" rtl="0">
              <a:spcBef>
                <a:spcPts val="0"/>
              </a:spcBef>
              <a:buClr>
                <a:schemeClr val="lt1"/>
              </a:buClr>
              <a:buSzPct val="100000"/>
              <a:defRPr sz="6000">
                <a:solidFill>
                  <a:schemeClr val="lt1"/>
                </a:solidFill>
              </a:defRPr>
            </a:lvl7pPr>
            <a:lvl8pPr lvl="7" rtl="0">
              <a:spcBef>
                <a:spcPts val="0"/>
              </a:spcBef>
              <a:buClr>
                <a:schemeClr val="lt1"/>
              </a:buClr>
              <a:buSzPct val="100000"/>
              <a:defRPr sz="6000">
                <a:solidFill>
                  <a:schemeClr val="lt1"/>
                </a:solidFill>
              </a:defRPr>
            </a:lvl8pPr>
            <a:lvl9pPr lvl="8" rtl="0">
              <a:spcBef>
                <a:spcPts val="0"/>
              </a:spcBef>
              <a:buClr>
                <a:schemeClr val="lt1"/>
              </a:buClr>
              <a:buSzPct val="100000"/>
              <a:defRPr sz="6000">
                <a:solidFill>
                  <a:schemeClr val="lt1"/>
                </a:solidFill>
              </a:defRPr>
            </a:lvl9pPr>
          </a:lstStyle>
          <a:p/>
        </p:txBody>
      </p:sp>
      <p:sp>
        <p:nvSpPr>
          <p:cNvPr id="35" name="Shape 3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6" name="Shape 36"/>
        <p:cNvGrpSpPr/>
        <p:nvPr/>
      </p:nvGrpSpPr>
      <p:grpSpPr>
        <a:xfrm>
          <a:off x="0" y="0"/>
          <a:ext cx="0" cy="0"/>
          <a:chOff x="0" y="0"/>
          <a:chExt cx="0" cy="0"/>
        </a:xfrm>
      </p:grpSpPr>
      <p:sp>
        <p:nvSpPr>
          <p:cNvPr id="37" name="Shape 37"/>
          <p:cNvSpPr/>
          <p:nvPr/>
        </p:nvSpPr>
        <p:spPr>
          <a:xfrm>
            <a:off x="4572000" y="-25"/>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38" name="Shape 38"/>
          <p:cNvCxnSpPr/>
          <p:nvPr/>
        </p:nvCxnSpPr>
        <p:spPr>
          <a:xfrm>
            <a:off x="5029675" y="4495500"/>
            <a:ext cx="468300" cy="0"/>
          </a:xfrm>
          <a:prstGeom prst="straightConnector1">
            <a:avLst/>
          </a:prstGeom>
          <a:noFill/>
          <a:ln cap="flat" cmpd="sng" w="28575">
            <a:solidFill>
              <a:schemeClr val="lt1"/>
            </a:solidFill>
            <a:prstDash val="solid"/>
            <a:round/>
            <a:headEnd len="med" w="med" type="none"/>
            <a:tailEnd len="med" w="med" type="none"/>
          </a:ln>
        </p:spPr>
      </p:cxnSp>
      <p:sp>
        <p:nvSpPr>
          <p:cNvPr id="39" name="Shape 39"/>
          <p:cNvSpPr txBox="1"/>
          <p:nvPr>
            <p:ph type="title"/>
          </p:nvPr>
        </p:nvSpPr>
        <p:spPr>
          <a:xfrm>
            <a:off x="265500" y="1081400"/>
            <a:ext cx="4045200" cy="1710300"/>
          </a:xfrm>
          <a:prstGeom prst="rect">
            <a:avLst/>
          </a:prstGeom>
        </p:spPr>
        <p:txBody>
          <a:bodyPr anchorCtr="0" anchor="b" bIns="91425" lIns="91425" rIns="91425" tIns="91425"/>
          <a:lstStyle>
            <a:lvl1pPr lvl="0" rtl="0" algn="ctr">
              <a:spcBef>
                <a:spcPts val="0"/>
              </a:spcBef>
              <a:buSzPct val="100000"/>
              <a:defRPr sz="5400"/>
            </a:lvl1pPr>
            <a:lvl2pPr lvl="1" rtl="0" algn="ctr">
              <a:spcBef>
                <a:spcPts val="0"/>
              </a:spcBef>
              <a:buSzPct val="100000"/>
              <a:defRPr sz="5400"/>
            </a:lvl2pPr>
            <a:lvl3pPr lvl="2" rtl="0" algn="ctr">
              <a:spcBef>
                <a:spcPts val="0"/>
              </a:spcBef>
              <a:buSzPct val="100000"/>
              <a:defRPr sz="5400"/>
            </a:lvl3pPr>
            <a:lvl4pPr lvl="3" rtl="0" algn="ctr">
              <a:spcBef>
                <a:spcPts val="0"/>
              </a:spcBef>
              <a:buSzPct val="100000"/>
              <a:defRPr sz="5400"/>
            </a:lvl4pPr>
            <a:lvl5pPr lvl="4" rtl="0" algn="ctr">
              <a:spcBef>
                <a:spcPts val="0"/>
              </a:spcBef>
              <a:buSzPct val="100000"/>
              <a:defRPr sz="5400"/>
            </a:lvl5pPr>
            <a:lvl6pPr lvl="5" rtl="0" algn="ctr">
              <a:spcBef>
                <a:spcPts val="0"/>
              </a:spcBef>
              <a:buSzPct val="100000"/>
              <a:defRPr sz="5400"/>
            </a:lvl6pPr>
            <a:lvl7pPr lvl="6" rtl="0" algn="ctr">
              <a:spcBef>
                <a:spcPts val="0"/>
              </a:spcBef>
              <a:buSzPct val="100000"/>
              <a:defRPr sz="5400"/>
            </a:lvl7pPr>
            <a:lvl8pPr lvl="7" rtl="0" algn="ctr">
              <a:spcBef>
                <a:spcPts val="0"/>
              </a:spcBef>
              <a:buSzPct val="100000"/>
              <a:defRPr sz="5400"/>
            </a:lvl8pPr>
            <a:lvl9pPr lvl="8" rtl="0" algn="ctr">
              <a:spcBef>
                <a:spcPts val="0"/>
              </a:spcBef>
              <a:buSzPct val="100000"/>
              <a:defRPr sz="5400"/>
            </a:lvl9pPr>
          </a:lstStyle>
          <a:p/>
        </p:txBody>
      </p:sp>
      <p:sp>
        <p:nvSpPr>
          <p:cNvPr id="40" name="Shape 40"/>
          <p:cNvSpPr txBox="1"/>
          <p:nvPr>
            <p:ph idx="1" type="subTitle"/>
          </p:nvPr>
        </p:nvSpPr>
        <p:spPr>
          <a:xfrm>
            <a:off x="265500" y="2845222"/>
            <a:ext cx="4045200" cy="1345500"/>
          </a:xfrm>
          <a:prstGeom prst="rect">
            <a:avLst/>
          </a:prstGeom>
        </p:spPr>
        <p:txBody>
          <a:bodyPr anchorCtr="0" anchor="t" bIns="91425" lIns="91425" rIns="91425" tIns="91425"/>
          <a:lstStyle>
            <a:lvl1pPr lvl="0" rtl="0" algn="ctr">
              <a:lnSpc>
                <a:spcPct val="100000"/>
              </a:lnSpc>
              <a:spcBef>
                <a:spcPts val="0"/>
              </a:spcBef>
              <a:spcAft>
                <a:spcPts val="0"/>
              </a:spcAft>
              <a:buNone/>
              <a:defRPr/>
            </a:lvl1pPr>
            <a:lvl2pPr lvl="1" rtl="0" algn="ctr">
              <a:lnSpc>
                <a:spcPct val="100000"/>
              </a:lnSpc>
              <a:spcBef>
                <a:spcPts val="0"/>
              </a:spcBef>
              <a:spcAft>
                <a:spcPts val="0"/>
              </a:spcAft>
              <a:buSzPct val="100000"/>
              <a:buNone/>
              <a:defRPr sz="1800"/>
            </a:lvl2pPr>
            <a:lvl3pPr lvl="2" rtl="0" algn="ctr">
              <a:lnSpc>
                <a:spcPct val="100000"/>
              </a:lnSpc>
              <a:spcBef>
                <a:spcPts val="0"/>
              </a:spcBef>
              <a:spcAft>
                <a:spcPts val="0"/>
              </a:spcAft>
              <a:buSzPct val="100000"/>
              <a:buNone/>
              <a:defRPr sz="1800"/>
            </a:lvl3pPr>
            <a:lvl4pPr lvl="3" rtl="0" algn="ctr">
              <a:lnSpc>
                <a:spcPct val="100000"/>
              </a:lnSpc>
              <a:spcBef>
                <a:spcPts val="0"/>
              </a:spcBef>
              <a:spcAft>
                <a:spcPts val="0"/>
              </a:spcAft>
              <a:buSzPct val="100000"/>
              <a:buNone/>
              <a:defRPr sz="1800"/>
            </a:lvl4pPr>
            <a:lvl5pPr lvl="4" rtl="0" algn="ctr">
              <a:lnSpc>
                <a:spcPct val="100000"/>
              </a:lnSpc>
              <a:spcBef>
                <a:spcPts val="0"/>
              </a:spcBef>
              <a:spcAft>
                <a:spcPts val="0"/>
              </a:spcAft>
              <a:buSzPct val="100000"/>
              <a:buNone/>
              <a:defRPr sz="1800"/>
            </a:lvl5pPr>
            <a:lvl6pPr lvl="5" rtl="0" algn="ctr">
              <a:lnSpc>
                <a:spcPct val="100000"/>
              </a:lnSpc>
              <a:spcBef>
                <a:spcPts val="0"/>
              </a:spcBef>
              <a:spcAft>
                <a:spcPts val="0"/>
              </a:spcAft>
              <a:buSzPct val="100000"/>
              <a:buNone/>
              <a:defRPr sz="1800"/>
            </a:lvl6pPr>
            <a:lvl7pPr lvl="6" rtl="0" algn="ctr">
              <a:lnSpc>
                <a:spcPct val="100000"/>
              </a:lnSpc>
              <a:spcBef>
                <a:spcPts val="0"/>
              </a:spcBef>
              <a:spcAft>
                <a:spcPts val="0"/>
              </a:spcAft>
              <a:buSzPct val="100000"/>
              <a:buNone/>
              <a:defRPr sz="1800"/>
            </a:lvl7pPr>
            <a:lvl8pPr lvl="7" rtl="0" algn="ctr">
              <a:lnSpc>
                <a:spcPct val="100000"/>
              </a:lnSpc>
              <a:spcBef>
                <a:spcPts val="0"/>
              </a:spcBef>
              <a:spcAft>
                <a:spcPts val="0"/>
              </a:spcAft>
              <a:buSzPct val="100000"/>
              <a:buNone/>
              <a:defRPr sz="1800"/>
            </a:lvl8pPr>
            <a:lvl9pPr lvl="8" rtl="0" algn="ctr">
              <a:lnSpc>
                <a:spcPct val="100000"/>
              </a:lnSpc>
              <a:spcBef>
                <a:spcPts val="0"/>
              </a:spcBef>
              <a:spcAft>
                <a:spcPts val="0"/>
              </a:spcAft>
              <a:buSzPct val="100000"/>
              <a:buNone/>
              <a:defRPr sz="1800"/>
            </a:lvl9pPr>
          </a:lstStyle>
          <a:p/>
        </p:txBody>
      </p:sp>
      <p:sp>
        <p:nvSpPr>
          <p:cNvPr id="41" name="Shape 41"/>
          <p:cNvSpPr txBox="1"/>
          <p:nvPr>
            <p:ph idx="2" type="body"/>
          </p:nvPr>
        </p:nvSpPr>
        <p:spPr>
          <a:xfrm>
            <a:off x="4939500" y="724200"/>
            <a:ext cx="3837000" cy="3695100"/>
          </a:xfrm>
          <a:prstGeom prst="rect">
            <a:avLst/>
          </a:prstGeom>
        </p:spPr>
        <p:txBody>
          <a:bodyPr anchorCtr="0" anchor="ctr" bIns="91425" lIns="91425" rIns="91425" tIns="91425"/>
          <a:lstStyle>
            <a:lvl1pPr lvl="0" rtl="0">
              <a:spcBef>
                <a:spcPts val="0"/>
              </a:spcBef>
              <a:buClr>
                <a:schemeClr val="accent1"/>
              </a:buClr>
              <a:defRPr>
                <a:solidFill>
                  <a:schemeClr val="accent1"/>
                </a:solidFill>
              </a:defRPr>
            </a:lvl1pPr>
            <a:lvl2pPr lvl="1" rtl="0">
              <a:spcBef>
                <a:spcPts val="0"/>
              </a:spcBef>
              <a:buClr>
                <a:schemeClr val="accent1"/>
              </a:buClr>
              <a:defRPr>
                <a:solidFill>
                  <a:schemeClr val="accent1"/>
                </a:solidFill>
              </a:defRPr>
            </a:lvl2pPr>
            <a:lvl3pPr lvl="2" rtl="0">
              <a:spcBef>
                <a:spcPts val="0"/>
              </a:spcBef>
              <a:buClr>
                <a:schemeClr val="accent1"/>
              </a:buClr>
              <a:defRPr>
                <a:solidFill>
                  <a:schemeClr val="accent1"/>
                </a:solidFill>
              </a:defRPr>
            </a:lvl3pPr>
            <a:lvl4pPr lvl="3" rtl="0">
              <a:spcBef>
                <a:spcPts val="0"/>
              </a:spcBef>
              <a:buClr>
                <a:schemeClr val="accent1"/>
              </a:buClr>
              <a:defRPr>
                <a:solidFill>
                  <a:schemeClr val="accent1"/>
                </a:solidFill>
              </a:defRPr>
            </a:lvl4pPr>
            <a:lvl5pPr lvl="4" rtl="0">
              <a:spcBef>
                <a:spcPts val="0"/>
              </a:spcBef>
              <a:buClr>
                <a:schemeClr val="accent1"/>
              </a:buClr>
              <a:defRPr>
                <a:solidFill>
                  <a:schemeClr val="accent1"/>
                </a:solidFill>
              </a:defRPr>
            </a:lvl5pPr>
            <a:lvl6pPr lvl="5" rtl="0">
              <a:spcBef>
                <a:spcPts val="0"/>
              </a:spcBef>
              <a:buClr>
                <a:schemeClr val="accent1"/>
              </a:buClr>
              <a:defRPr>
                <a:solidFill>
                  <a:schemeClr val="accent1"/>
                </a:solidFill>
              </a:defRPr>
            </a:lvl6pPr>
            <a:lvl7pPr lvl="6" rtl="0">
              <a:spcBef>
                <a:spcPts val="0"/>
              </a:spcBef>
              <a:buClr>
                <a:schemeClr val="accent1"/>
              </a:buClr>
              <a:defRPr>
                <a:solidFill>
                  <a:schemeClr val="accent1"/>
                </a:solidFill>
              </a:defRPr>
            </a:lvl7pPr>
            <a:lvl8pPr lvl="7" rtl="0">
              <a:spcBef>
                <a:spcPts val="0"/>
              </a:spcBef>
              <a:buClr>
                <a:schemeClr val="accent1"/>
              </a:buClr>
              <a:defRPr>
                <a:solidFill>
                  <a:schemeClr val="accent1"/>
                </a:solidFill>
              </a:defRPr>
            </a:lvl8pPr>
            <a:lvl9pPr lvl="8" rtl="0">
              <a:spcBef>
                <a:spcPts val="0"/>
              </a:spcBef>
              <a:buClr>
                <a:schemeClr val="accent1"/>
              </a:buClr>
              <a:defRPr>
                <a:solidFill>
                  <a:schemeClr val="accent1"/>
                </a:solidFill>
              </a:defRPr>
            </a:lvl9pPr>
          </a:lstStyle>
          <a:p/>
        </p:txBody>
      </p:sp>
      <p:sp>
        <p:nvSpPr>
          <p:cNvPr id="42" name="Shape 4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3" name="Shape 43"/>
        <p:cNvGrpSpPr/>
        <p:nvPr/>
      </p:nvGrpSpPr>
      <p:grpSpPr>
        <a:xfrm>
          <a:off x="0" y="0"/>
          <a:ext cx="0" cy="0"/>
          <a:chOff x="0" y="0"/>
          <a:chExt cx="0" cy="0"/>
        </a:xfrm>
      </p:grpSpPr>
      <p:sp>
        <p:nvSpPr>
          <p:cNvPr id="44" name="Shape 44"/>
          <p:cNvSpPr txBox="1"/>
          <p:nvPr>
            <p:ph idx="1" type="body"/>
          </p:nvPr>
        </p:nvSpPr>
        <p:spPr>
          <a:xfrm>
            <a:off x="319500" y="4230575"/>
            <a:ext cx="5998800" cy="598800"/>
          </a:xfrm>
          <a:prstGeom prst="rect">
            <a:avLst/>
          </a:prstGeom>
        </p:spPr>
        <p:txBody>
          <a:bodyPr anchorCtr="0" anchor="ctr" bIns="91425" lIns="91425" rIns="91425" tIns="91425"/>
          <a:lstStyle>
            <a:lvl1pPr lvl="0" rtl="0">
              <a:lnSpc>
                <a:spcPct val="100000"/>
              </a:lnSpc>
              <a:spcBef>
                <a:spcPts val="0"/>
              </a:spcBef>
              <a:spcAft>
                <a:spcPts val="0"/>
              </a:spcAft>
              <a:buClr>
                <a:schemeClr val="accent1"/>
              </a:buClr>
              <a:buSzPct val="100000"/>
              <a:buFont typeface="Amatic SC"/>
              <a:buNone/>
              <a:defRPr b="1" sz="2400">
                <a:solidFill>
                  <a:schemeClr val="accent1"/>
                </a:solidFill>
                <a:latin typeface="Amatic SC"/>
                <a:ea typeface="Amatic SC"/>
                <a:cs typeface="Amatic SC"/>
                <a:sym typeface="Amatic SC"/>
              </a:defRPr>
            </a:lvl1pPr>
          </a:lstStyle>
          <a:p/>
        </p:txBody>
      </p:sp>
      <p:sp>
        <p:nvSpPr>
          <p:cNvPr id="45" name="Shape 4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292850"/>
            <a:ext cx="8520600" cy="801000"/>
          </a:xfrm>
          <a:prstGeom prst="rect">
            <a:avLst/>
          </a:prstGeom>
          <a:noFill/>
          <a:ln>
            <a:noFill/>
          </a:ln>
        </p:spPr>
        <p:txBody>
          <a:bodyPr anchorCtr="0" anchor="t" bIns="91425" lIns="91425" rIns="91425" tIns="91425"/>
          <a:lstStyle>
            <a:lvl1pPr lvl="0" rtl="0">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1pPr>
            <a:lvl2pPr lvl="1" rtl="0">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2pPr>
            <a:lvl3pPr lvl="2" rtl="0">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3pPr>
            <a:lvl4pPr lvl="3" rtl="0">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4pPr>
            <a:lvl5pPr lvl="4" rtl="0">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5pPr>
            <a:lvl6pPr lvl="5" rtl="0">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6pPr>
            <a:lvl7pPr lvl="6" rtl="0">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7pPr>
            <a:lvl8pPr lvl="7" rtl="0">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8pPr>
            <a:lvl9pPr lvl="8" rtl="0">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9pPr>
          </a:lstStyle>
          <a:p/>
        </p:txBody>
      </p:sp>
      <p:sp>
        <p:nvSpPr>
          <p:cNvPr id="7" name="Shape 7"/>
          <p:cNvSpPr txBox="1"/>
          <p:nvPr>
            <p:ph idx="1" type="body"/>
          </p:nvPr>
        </p:nvSpPr>
        <p:spPr>
          <a:xfrm>
            <a:off x="311700" y="1228675"/>
            <a:ext cx="8520600" cy="3340200"/>
          </a:xfrm>
          <a:prstGeom prst="rect">
            <a:avLst/>
          </a:prstGeom>
          <a:noFill/>
          <a:ln>
            <a:noFill/>
          </a:ln>
        </p:spPr>
        <p:txBody>
          <a:bodyPr anchorCtr="0" anchor="t" bIns="91425" lIns="91425" rIns="91425" tIns="91425"/>
          <a:lstStyle>
            <a:lvl1pPr lvl="0" rtl="0">
              <a:lnSpc>
                <a:spcPct val="115000"/>
              </a:lnSpc>
              <a:spcBef>
                <a:spcPts val="0"/>
              </a:spcBef>
              <a:spcAft>
                <a:spcPts val="1600"/>
              </a:spcAft>
              <a:buClr>
                <a:schemeClr val="dk2"/>
              </a:buClr>
              <a:buSzPct val="100000"/>
              <a:buFont typeface="Source Code Pro"/>
              <a:defRPr sz="1800">
                <a:solidFill>
                  <a:schemeClr val="dk2"/>
                </a:solidFill>
                <a:latin typeface="Source Code Pro"/>
                <a:ea typeface="Source Code Pro"/>
                <a:cs typeface="Source Code Pro"/>
                <a:sym typeface="Source Code Pro"/>
              </a:defRPr>
            </a:lvl1pPr>
            <a:lvl2pPr lvl="1" rtl="0">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2pPr>
            <a:lvl3pPr lvl="2" rtl="0">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3pPr>
            <a:lvl4pPr lvl="3" rtl="0">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4pPr>
            <a:lvl5pPr lvl="4" rtl="0">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5pPr>
            <a:lvl6pPr lvl="5" rtl="0">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6pPr>
            <a:lvl7pPr lvl="6" rtl="0">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7pPr>
            <a:lvl8pPr lvl="7" rtl="0">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8pPr>
            <a:lvl9pPr lvl="8" rtl="0">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rtl="0" algn="r">
              <a:spcBef>
                <a:spcPts val="0"/>
              </a:spcBef>
              <a:buNone/>
            </a:pPr>
            <a:fld id="{00000000-1234-1234-1234-123412341234}" type="slidenum">
              <a:rPr lang="en" sz="1000">
                <a:solidFill>
                  <a:schemeClr val="accent1"/>
                </a:solidFill>
                <a:latin typeface="Source Code Pro"/>
                <a:ea typeface="Source Code Pro"/>
                <a:cs typeface="Source Code Pro"/>
                <a:sym typeface="Source Code Pr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02.png"/><Relationship Id="rId4" Type="http://schemas.openxmlformats.org/officeDocument/2006/relationships/image" Target="../media/image0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07.jpg"/><Relationship Id="rId5" Type="http://schemas.openxmlformats.org/officeDocument/2006/relationships/image" Target="../media/image1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0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8.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03.jpg"/><Relationship Id="rId4" Type="http://schemas.openxmlformats.org/officeDocument/2006/relationships/image" Target="../media/image0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01.png"/><Relationship Id="rId4" Type="http://schemas.openxmlformats.org/officeDocument/2006/relationships/image" Target="../media/image08.png"/><Relationship Id="rId5" Type="http://schemas.openxmlformats.org/officeDocument/2006/relationships/image" Target="../media/image0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0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5" name="Shape 55"/>
        <p:cNvGrpSpPr/>
        <p:nvPr/>
      </p:nvGrpSpPr>
      <p:grpSpPr>
        <a:xfrm>
          <a:off x="0" y="0"/>
          <a:ext cx="0" cy="0"/>
          <a:chOff x="0" y="0"/>
          <a:chExt cx="0" cy="0"/>
        </a:xfrm>
      </p:grpSpPr>
      <p:sp>
        <p:nvSpPr>
          <p:cNvPr id="56" name="Shape 56"/>
          <p:cNvSpPr txBox="1"/>
          <p:nvPr>
            <p:ph type="ctrTitle"/>
          </p:nvPr>
        </p:nvSpPr>
        <p:spPr>
          <a:xfrm>
            <a:off x="311700" y="392150"/>
            <a:ext cx="8520600" cy="2690400"/>
          </a:xfrm>
          <a:prstGeom prst="rect">
            <a:avLst/>
          </a:prstGeom>
        </p:spPr>
        <p:txBody>
          <a:bodyPr anchorCtr="0" anchor="ctr" bIns="91425" lIns="91425" rIns="91425" tIns="91425">
            <a:noAutofit/>
          </a:bodyPr>
          <a:lstStyle/>
          <a:p>
            <a:pPr lvl="0">
              <a:spcBef>
                <a:spcPts val="0"/>
              </a:spcBef>
              <a:buNone/>
            </a:pPr>
            <a:r>
              <a:rPr lang="en"/>
              <a:t>THE CONNECTED HOME</a:t>
            </a:r>
          </a:p>
        </p:txBody>
      </p:sp>
      <p:sp>
        <p:nvSpPr>
          <p:cNvPr id="57" name="Shape 57"/>
          <p:cNvSpPr txBox="1"/>
          <p:nvPr>
            <p:ph idx="1" type="subTitle"/>
          </p:nvPr>
        </p:nvSpPr>
        <p:spPr>
          <a:xfrm>
            <a:off x="311700" y="3509400"/>
            <a:ext cx="8520600" cy="706200"/>
          </a:xfrm>
          <a:prstGeom prst="rect">
            <a:avLst/>
          </a:prstGeom>
        </p:spPr>
        <p:txBody>
          <a:bodyPr anchorCtr="0" anchor="ctr" bIns="91425" lIns="91425" rIns="91425" tIns="91425">
            <a:noAutofit/>
          </a:bodyPr>
          <a:lstStyle/>
          <a:p>
            <a:pPr lvl="0">
              <a:spcBef>
                <a:spcPts val="0"/>
              </a:spcBef>
              <a:buNone/>
            </a:pPr>
            <a:r>
              <a:rPr lang="en" sz="3000">
                <a:latin typeface="Amatic SC"/>
                <a:ea typeface="Amatic SC"/>
                <a:cs typeface="Amatic SC"/>
                <a:sym typeface="Amatic SC"/>
              </a:rPr>
              <a:t>Encouraging Human Communication Through Technology</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24" name="Shape 124"/>
        <p:cNvGrpSpPr/>
        <p:nvPr/>
      </p:nvGrpSpPr>
      <p:grpSpPr>
        <a:xfrm>
          <a:off x="0" y="0"/>
          <a:ext cx="0" cy="0"/>
          <a:chOff x="0" y="0"/>
          <a:chExt cx="0" cy="0"/>
        </a:xfrm>
      </p:grpSpPr>
      <p:pic>
        <p:nvPicPr>
          <p:cNvPr descr="Screenshot 2016-10-18 at 14.43.21.png" id="125" name="Shape 125"/>
          <p:cNvPicPr preferRelativeResize="0"/>
          <p:nvPr/>
        </p:nvPicPr>
        <p:blipFill>
          <a:blip r:embed="rId3">
            <a:alphaModFix/>
          </a:blip>
          <a:stretch>
            <a:fillRect/>
          </a:stretch>
        </p:blipFill>
        <p:spPr>
          <a:xfrm>
            <a:off x="769612" y="349749"/>
            <a:ext cx="7604775" cy="1505975"/>
          </a:xfrm>
          <a:prstGeom prst="rect">
            <a:avLst/>
          </a:prstGeom>
          <a:noFill/>
          <a:ln>
            <a:noFill/>
          </a:ln>
        </p:spPr>
      </p:pic>
      <p:pic>
        <p:nvPicPr>
          <p:cNvPr descr="Screenshot 2016-10-18 at 14.43.32.png" id="126" name="Shape 126"/>
          <p:cNvPicPr preferRelativeResize="0"/>
          <p:nvPr/>
        </p:nvPicPr>
        <p:blipFill>
          <a:blip r:embed="rId4">
            <a:alphaModFix/>
          </a:blip>
          <a:stretch>
            <a:fillRect/>
          </a:stretch>
        </p:blipFill>
        <p:spPr>
          <a:xfrm>
            <a:off x="304374" y="1855724"/>
            <a:ext cx="9617747" cy="3287775"/>
          </a:xfrm>
          <a:prstGeom prst="rect">
            <a:avLst/>
          </a:prstGeom>
          <a:noFill/>
          <a:ln>
            <a:noFill/>
          </a:ln>
        </p:spPr>
      </p:pic>
      <p:sp>
        <p:nvSpPr>
          <p:cNvPr id="127" name="Shape 127"/>
          <p:cNvSpPr/>
          <p:nvPr/>
        </p:nvSpPr>
        <p:spPr>
          <a:xfrm>
            <a:off x="1793950" y="326175"/>
            <a:ext cx="3976800" cy="564600"/>
          </a:xfrm>
          <a:prstGeom prst="ellipse">
            <a:avLst/>
          </a:prstGeom>
          <a:noFill/>
          <a:ln cap="flat" cmpd="sng" w="28575">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 name="Shape 131"/>
        <p:cNvGrpSpPr/>
        <p:nvPr/>
      </p:nvGrpSpPr>
      <p:grpSpPr>
        <a:xfrm>
          <a:off x="0" y="0"/>
          <a:ext cx="0" cy="0"/>
          <a:chOff x="0" y="0"/>
          <a:chExt cx="0" cy="0"/>
        </a:xfrm>
      </p:grpSpPr>
      <p:sp>
        <p:nvSpPr>
          <p:cNvPr id="132" name="Shape 132"/>
          <p:cNvSpPr txBox="1"/>
          <p:nvPr>
            <p:ph type="title"/>
          </p:nvPr>
        </p:nvSpPr>
        <p:spPr>
          <a:xfrm>
            <a:off x="2802750" y="802500"/>
            <a:ext cx="3538500" cy="3538500"/>
          </a:xfrm>
          <a:prstGeom prst="rect">
            <a:avLst/>
          </a:prstGeom>
        </p:spPr>
        <p:txBody>
          <a:bodyPr anchorCtr="0" anchor="ctr" bIns="91425" lIns="91425" rIns="91425" tIns="91425">
            <a:noAutofit/>
          </a:bodyPr>
          <a:lstStyle/>
          <a:p>
            <a:pPr lvl="0">
              <a:spcBef>
                <a:spcPts val="0"/>
              </a:spcBef>
              <a:buNone/>
            </a:pPr>
            <a:r>
              <a:rPr lang="en"/>
              <a:t>IT SEEMS LIKE, </a:t>
            </a:r>
          </a:p>
          <a:p>
            <a:pPr lvl="0" rtl="0">
              <a:spcBef>
                <a:spcPts val="0"/>
              </a:spcBef>
              <a:buNone/>
            </a:pPr>
            <a:r>
              <a:rPr lang="en"/>
              <a:t>PEOPLE DON’T WANT TO TALK POLITICS...</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36" name="Shape 136"/>
        <p:cNvGrpSpPr/>
        <p:nvPr/>
      </p:nvGrpSpPr>
      <p:grpSpPr>
        <a:xfrm>
          <a:off x="0" y="0"/>
          <a:ext cx="0" cy="0"/>
          <a:chOff x="0" y="0"/>
          <a:chExt cx="0" cy="0"/>
        </a:xfrm>
      </p:grpSpPr>
      <p:pic>
        <p:nvPicPr>
          <p:cNvPr descr="brexit.png" id="137" name="Shape 137"/>
          <p:cNvPicPr preferRelativeResize="0"/>
          <p:nvPr/>
        </p:nvPicPr>
        <p:blipFill>
          <a:blip r:embed="rId3">
            <a:alphaModFix/>
          </a:blip>
          <a:stretch>
            <a:fillRect/>
          </a:stretch>
        </p:blipFill>
        <p:spPr>
          <a:xfrm>
            <a:off x="-75275" y="991150"/>
            <a:ext cx="3352800" cy="1885947"/>
          </a:xfrm>
          <a:prstGeom prst="rect">
            <a:avLst/>
          </a:prstGeom>
          <a:noFill/>
          <a:ln>
            <a:noFill/>
          </a:ln>
        </p:spPr>
      </p:pic>
      <p:pic>
        <p:nvPicPr>
          <p:cNvPr descr="teamclinton-vs-teamtrump-election2016-1-638.jpg" id="138" name="Shape 138"/>
          <p:cNvPicPr preferRelativeResize="0"/>
          <p:nvPr/>
        </p:nvPicPr>
        <p:blipFill>
          <a:blip r:embed="rId4">
            <a:alphaModFix/>
          </a:blip>
          <a:stretch>
            <a:fillRect/>
          </a:stretch>
        </p:blipFill>
        <p:spPr>
          <a:xfrm>
            <a:off x="5717075" y="991149"/>
            <a:ext cx="3351642" cy="1885949"/>
          </a:xfrm>
          <a:prstGeom prst="rect">
            <a:avLst/>
          </a:prstGeom>
          <a:noFill/>
          <a:ln>
            <a:noFill/>
          </a:ln>
        </p:spPr>
      </p:pic>
      <p:pic>
        <p:nvPicPr>
          <p:cNvPr descr="israel-palestine_hp.jpg" id="139" name="Shape 139"/>
          <p:cNvPicPr preferRelativeResize="0"/>
          <p:nvPr/>
        </p:nvPicPr>
        <p:blipFill>
          <a:blip r:embed="rId5">
            <a:alphaModFix/>
          </a:blip>
          <a:stretch>
            <a:fillRect/>
          </a:stretch>
        </p:blipFill>
        <p:spPr>
          <a:xfrm>
            <a:off x="3007499" y="991150"/>
            <a:ext cx="2709583" cy="1885949"/>
          </a:xfrm>
          <a:prstGeom prst="rect">
            <a:avLst/>
          </a:prstGeom>
          <a:noFill/>
          <a:ln>
            <a:noFill/>
          </a:ln>
        </p:spPr>
      </p:pic>
      <p:sp>
        <p:nvSpPr>
          <p:cNvPr id="140" name="Shape 140"/>
          <p:cNvSpPr txBox="1"/>
          <p:nvPr/>
        </p:nvSpPr>
        <p:spPr>
          <a:xfrm>
            <a:off x="93750" y="229200"/>
            <a:ext cx="8956500" cy="840600"/>
          </a:xfrm>
          <a:prstGeom prst="rect">
            <a:avLst/>
          </a:prstGeom>
          <a:noFill/>
          <a:ln>
            <a:noFill/>
          </a:ln>
        </p:spPr>
        <p:txBody>
          <a:bodyPr anchorCtr="0" anchor="t" bIns="91425" lIns="91425" rIns="91425" tIns="91425">
            <a:noAutofit/>
          </a:bodyPr>
          <a:lstStyle/>
          <a:p>
            <a:pPr lvl="0">
              <a:spcBef>
                <a:spcPts val="0"/>
              </a:spcBef>
              <a:buNone/>
            </a:pPr>
            <a:r>
              <a:rPr b="1" lang="en" sz="3600">
                <a:latin typeface="Amatic SC"/>
                <a:ea typeface="Amatic SC"/>
                <a:cs typeface="Amatic SC"/>
                <a:sym typeface="Amatic SC"/>
              </a:rPr>
              <a:t>BUT EVERY DAY </a:t>
            </a:r>
            <a:r>
              <a:rPr b="1" lang="en" sz="4800">
                <a:latin typeface="Amatic SC"/>
                <a:ea typeface="Amatic SC"/>
                <a:cs typeface="Amatic SC"/>
                <a:sym typeface="Amatic SC"/>
              </a:rPr>
              <a:t>‘</a:t>
            </a:r>
            <a:r>
              <a:rPr b="1" lang="en" sz="4800">
                <a:latin typeface="Amatic SC"/>
                <a:ea typeface="Amatic SC"/>
                <a:cs typeface="Amatic SC"/>
                <a:sym typeface="Amatic SC"/>
              </a:rPr>
              <a:t>POLITICS’</a:t>
            </a:r>
            <a:r>
              <a:rPr b="1" lang="en" sz="3600">
                <a:latin typeface="Amatic SC"/>
                <a:ea typeface="Amatic SC"/>
                <a:cs typeface="Amatic SC"/>
                <a:sym typeface="Amatic SC"/>
              </a:rPr>
              <a:t> ARE RAPIDLY CHANGING THE WORLD WE LIVE IN</a:t>
            </a:r>
          </a:p>
        </p:txBody>
      </p:sp>
      <p:sp>
        <p:nvSpPr>
          <p:cNvPr id="141" name="Shape 141"/>
          <p:cNvSpPr txBox="1"/>
          <p:nvPr/>
        </p:nvSpPr>
        <p:spPr>
          <a:xfrm>
            <a:off x="1166675" y="4114825"/>
            <a:ext cx="7790400" cy="790500"/>
          </a:xfrm>
          <a:prstGeom prst="rect">
            <a:avLst/>
          </a:prstGeom>
          <a:noFill/>
          <a:ln>
            <a:noFill/>
          </a:ln>
        </p:spPr>
        <p:txBody>
          <a:bodyPr anchorCtr="0" anchor="t" bIns="91425" lIns="91425" rIns="91425" tIns="91425">
            <a:noAutofit/>
          </a:bodyPr>
          <a:lstStyle/>
          <a:p>
            <a:pPr lvl="0" algn="r">
              <a:spcBef>
                <a:spcPts val="0"/>
              </a:spcBef>
              <a:buNone/>
            </a:pPr>
            <a:r>
              <a:rPr b="1" lang="en" sz="3600">
                <a:latin typeface="Amatic SC"/>
                <a:ea typeface="Amatic SC"/>
                <a:cs typeface="Amatic SC"/>
                <a:sym typeface="Amatic SC"/>
              </a:rPr>
              <a:t>SO </a:t>
            </a:r>
            <a:r>
              <a:rPr b="1" lang="en" sz="4800">
                <a:latin typeface="Amatic SC"/>
                <a:ea typeface="Amatic SC"/>
                <a:cs typeface="Amatic SC"/>
                <a:sym typeface="Amatic SC"/>
              </a:rPr>
              <a:t>HOW</a:t>
            </a:r>
            <a:r>
              <a:rPr b="1" lang="en" sz="3600">
                <a:latin typeface="Amatic SC"/>
                <a:ea typeface="Amatic SC"/>
                <a:cs typeface="Amatic SC"/>
                <a:sym typeface="Amatic SC"/>
              </a:rPr>
              <a:t> DO WE GET PEOPLE TO TALK ABout it? </a:t>
            </a:r>
          </a:p>
        </p:txBody>
      </p:sp>
      <p:sp>
        <p:nvSpPr>
          <p:cNvPr id="142" name="Shape 142"/>
          <p:cNvSpPr txBox="1"/>
          <p:nvPr/>
        </p:nvSpPr>
        <p:spPr>
          <a:xfrm>
            <a:off x="542087" y="3011725"/>
            <a:ext cx="7226100" cy="843000"/>
          </a:xfrm>
          <a:prstGeom prst="rect">
            <a:avLst/>
          </a:prstGeom>
          <a:noFill/>
          <a:ln>
            <a:noFill/>
          </a:ln>
        </p:spPr>
        <p:txBody>
          <a:bodyPr anchorCtr="0" anchor="t" bIns="91425" lIns="91425" rIns="91425" tIns="91425">
            <a:noAutofit/>
          </a:bodyPr>
          <a:lstStyle/>
          <a:p>
            <a:pPr lvl="0" rtl="0" algn="ctr">
              <a:spcBef>
                <a:spcPts val="0"/>
              </a:spcBef>
              <a:buNone/>
            </a:pPr>
            <a:r>
              <a:rPr b="1" lang="en" sz="3600">
                <a:latin typeface="Amatic SC"/>
                <a:ea typeface="Amatic SC"/>
                <a:cs typeface="Amatic SC"/>
                <a:sym typeface="Amatic SC"/>
              </a:rPr>
              <a:t>WE </a:t>
            </a:r>
            <a:r>
              <a:rPr b="1" lang="en" sz="4600">
                <a:latin typeface="Amatic SC"/>
                <a:ea typeface="Amatic SC"/>
                <a:cs typeface="Amatic SC"/>
                <a:sym typeface="Amatic SC"/>
              </a:rPr>
              <a:t>NEED</a:t>
            </a:r>
            <a:r>
              <a:rPr b="1" lang="en" sz="4200">
                <a:latin typeface="Amatic SC"/>
                <a:ea typeface="Amatic SC"/>
                <a:cs typeface="Amatic SC"/>
                <a:sym typeface="Amatic SC"/>
              </a:rPr>
              <a:t> </a:t>
            </a:r>
            <a:r>
              <a:rPr b="1" lang="en" sz="3600">
                <a:latin typeface="Amatic SC"/>
                <a:ea typeface="Amatic SC"/>
                <a:cs typeface="Amatic SC"/>
                <a:sym typeface="Amatic SC"/>
              </a:rPr>
              <a:t>TO TALK ABOUT THIS.</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6" name="Shape 146"/>
        <p:cNvGrpSpPr/>
        <p:nvPr/>
      </p:nvGrpSpPr>
      <p:grpSpPr>
        <a:xfrm>
          <a:off x="0" y="0"/>
          <a:ext cx="0" cy="0"/>
          <a:chOff x="0" y="0"/>
          <a:chExt cx="0" cy="0"/>
        </a:xfrm>
      </p:grpSpPr>
      <p:pic>
        <p:nvPicPr>
          <p:cNvPr descr="Screenshot 2016-10-18 at 17.16.53.png" id="147" name="Shape 147"/>
          <p:cNvPicPr preferRelativeResize="0"/>
          <p:nvPr/>
        </p:nvPicPr>
        <p:blipFill>
          <a:blip r:embed="rId3">
            <a:alphaModFix/>
          </a:blip>
          <a:stretch>
            <a:fillRect/>
          </a:stretch>
        </p:blipFill>
        <p:spPr>
          <a:xfrm>
            <a:off x="4247098" y="1425148"/>
            <a:ext cx="4507999" cy="3313949"/>
          </a:xfrm>
          <a:prstGeom prst="rect">
            <a:avLst/>
          </a:prstGeom>
          <a:noFill/>
          <a:ln>
            <a:noFill/>
          </a:ln>
        </p:spPr>
      </p:pic>
      <p:sp>
        <p:nvSpPr>
          <p:cNvPr id="148" name="Shape 148"/>
          <p:cNvSpPr txBox="1"/>
          <p:nvPr/>
        </p:nvSpPr>
        <p:spPr>
          <a:xfrm>
            <a:off x="200725" y="376350"/>
            <a:ext cx="7652400" cy="843000"/>
          </a:xfrm>
          <a:prstGeom prst="rect">
            <a:avLst/>
          </a:prstGeom>
          <a:noFill/>
          <a:ln>
            <a:noFill/>
          </a:ln>
        </p:spPr>
        <p:txBody>
          <a:bodyPr anchorCtr="0" anchor="t" bIns="91425" lIns="91425" rIns="91425" tIns="91425">
            <a:noAutofit/>
          </a:bodyPr>
          <a:lstStyle/>
          <a:p>
            <a:pPr lvl="0">
              <a:spcBef>
                <a:spcPts val="0"/>
              </a:spcBef>
              <a:buNone/>
            </a:pPr>
            <a:r>
              <a:rPr b="1" lang="en" sz="4200">
                <a:latin typeface="Amatic SC"/>
                <a:ea typeface="Amatic SC"/>
                <a:cs typeface="Amatic SC"/>
                <a:sym typeface="Amatic SC"/>
              </a:rPr>
              <a:t>ONE IDEA WOULD BE TO ‘REMOVE THE FACE’ OF POLITICS. </a:t>
            </a:r>
          </a:p>
        </p:txBody>
      </p:sp>
      <p:sp>
        <p:nvSpPr>
          <p:cNvPr id="149" name="Shape 149"/>
          <p:cNvSpPr txBox="1"/>
          <p:nvPr/>
        </p:nvSpPr>
        <p:spPr>
          <a:xfrm>
            <a:off x="483600" y="3463500"/>
            <a:ext cx="3073500" cy="843000"/>
          </a:xfrm>
          <a:prstGeom prst="rect">
            <a:avLst/>
          </a:prstGeom>
          <a:noFill/>
          <a:ln>
            <a:noFill/>
          </a:ln>
        </p:spPr>
        <p:txBody>
          <a:bodyPr anchorCtr="0" anchor="t" bIns="91425" lIns="91425" rIns="91425" tIns="91425">
            <a:noAutofit/>
          </a:bodyPr>
          <a:lstStyle/>
          <a:p>
            <a:pPr lvl="0" rtl="0" algn="ctr">
              <a:spcBef>
                <a:spcPts val="0"/>
              </a:spcBef>
              <a:buNone/>
            </a:pPr>
            <a:r>
              <a:rPr b="1" i="1" lang="en" sz="3200">
                <a:latin typeface="Amatic SC"/>
                <a:ea typeface="Amatic SC"/>
                <a:cs typeface="Amatic SC"/>
                <a:sym typeface="Amatic SC"/>
              </a:rPr>
              <a:t>“</a:t>
            </a:r>
            <a:r>
              <a:rPr b="1" i="1" lang="en" sz="3200">
                <a:latin typeface="Amatic SC"/>
                <a:ea typeface="Amatic SC"/>
                <a:cs typeface="Amatic SC"/>
                <a:sym typeface="Amatic SC"/>
              </a:rPr>
              <a:t>PEOPLE DON’T HATE POLITICS, THEY HATE POLITICIANS.”</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3" name="Shape 153"/>
        <p:cNvGrpSpPr/>
        <p:nvPr/>
      </p:nvGrpSpPr>
      <p:grpSpPr>
        <a:xfrm>
          <a:off x="0" y="0"/>
          <a:ext cx="0" cy="0"/>
          <a:chOff x="0" y="0"/>
          <a:chExt cx="0" cy="0"/>
        </a:xfrm>
      </p:grpSpPr>
      <p:sp>
        <p:nvSpPr>
          <p:cNvPr id="154" name="Shape 154"/>
          <p:cNvSpPr txBox="1"/>
          <p:nvPr>
            <p:ph type="title"/>
          </p:nvPr>
        </p:nvSpPr>
        <p:spPr>
          <a:xfrm>
            <a:off x="2802750" y="802500"/>
            <a:ext cx="3538500" cy="3538500"/>
          </a:xfrm>
          <a:prstGeom prst="rect">
            <a:avLst/>
          </a:prstGeom>
        </p:spPr>
        <p:txBody>
          <a:bodyPr anchorCtr="0" anchor="ctr" bIns="91425" lIns="91425" rIns="91425" tIns="91425">
            <a:noAutofit/>
          </a:bodyPr>
          <a:lstStyle/>
          <a:p>
            <a:pPr lvl="0">
              <a:spcBef>
                <a:spcPts val="0"/>
              </a:spcBef>
              <a:buNone/>
            </a:pPr>
            <a:r>
              <a:rPr lang="en" sz="5200"/>
              <a:t>HOW AND WHERE DO PEOPLE TALK ABOUT POLITICS?</a:t>
            </a:r>
          </a:p>
        </p:txBody>
      </p:sp>
      <p:pic>
        <p:nvPicPr>
          <p:cNvPr id="155" name="Shape 155"/>
          <p:cNvPicPr preferRelativeResize="0"/>
          <p:nvPr/>
        </p:nvPicPr>
        <p:blipFill>
          <a:blip r:embed="rId3">
            <a:alphaModFix/>
          </a:blip>
          <a:stretch>
            <a:fillRect/>
          </a:stretch>
        </p:blipFill>
        <p:spPr>
          <a:xfrm>
            <a:off x="914325" y="1557274"/>
            <a:ext cx="1514518" cy="1514518"/>
          </a:xfrm>
          <a:prstGeom prst="rect">
            <a:avLst/>
          </a:prstGeom>
          <a:noFill/>
          <a:ln>
            <a:noFill/>
          </a:ln>
        </p:spPr>
      </p:pic>
      <p:pic>
        <p:nvPicPr>
          <p:cNvPr id="156" name="Shape 156"/>
          <p:cNvPicPr preferRelativeResize="0"/>
          <p:nvPr/>
        </p:nvPicPr>
        <p:blipFill>
          <a:blip r:embed="rId4">
            <a:alphaModFix/>
          </a:blip>
          <a:stretch>
            <a:fillRect/>
          </a:stretch>
        </p:blipFill>
        <p:spPr>
          <a:xfrm>
            <a:off x="281875" y="177850"/>
            <a:ext cx="1379425" cy="1379425"/>
          </a:xfrm>
          <a:prstGeom prst="rect">
            <a:avLst/>
          </a:prstGeom>
          <a:noFill/>
          <a:ln>
            <a:noFill/>
          </a:ln>
        </p:spPr>
      </p:pic>
      <p:pic>
        <p:nvPicPr>
          <p:cNvPr id="157" name="Shape 157"/>
          <p:cNvPicPr preferRelativeResize="0"/>
          <p:nvPr/>
        </p:nvPicPr>
        <p:blipFill>
          <a:blip r:embed="rId5">
            <a:alphaModFix/>
          </a:blip>
          <a:stretch>
            <a:fillRect/>
          </a:stretch>
        </p:blipFill>
        <p:spPr>
          <a:xfrm>
            <a:off x="6530226" y="2593699"/>
            <a:ext cx="1973375" cy="563824"/>
          </a:xfrm>
          <a:prstGeom prst="rect">
            <a:avLst/>
          </a:prstGeom>
          <a:noFill/>
          <a:ln>
            <a:noFill/>
          </a:ln>
        </p:spPr>
      </p:pic>
      <p:pic>
        <p:nvPicPr>
          <p:cNvPr id="158" name="Shape 158"/>
          <p:cNvPicPr preferRelativeResize="0"/>
          <p:nvPr/>
        </p:nvPicPr>
        <p:blipFill>
          <a:blip r:embed="rId6">
            <a:alphaModFix/>
          </a:blip>
          <a:stretch>
            <a:fillRect/>
          </a:stretch>
        </p:blipFill>
        <p:spPr>
          <a:xfrm>
            <a:off x="6730274" y="3435974"/>
            <a:ext cx="2286075" cy="15788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2" name="Shape 162"/>
        <p:cNvGrpSpPr/>
        <p:nvPr/>
      </p:nvGrpSpPr>
      <p:grpSpPr>
        <a:xfrm>
          <a:off x="0" y="0"/>
          <a:ext cx="0" cy="0"/>
          <a:chOff x="0" y="0"/>
          <a:chExt cx="0" cy="0"/>
        </a:xfrm>
      </p:grpSpPr>
      <p:sp>
        <p:nvSpPr>
          <p:cNvPr id="163" name="Shape 163"/>
          <p:cNvSpPr txBox="1"/>
          <p:nvPr/>
        </p:nvSpPr>
        <p:spPr>
          <a:xfrm>
            <a:off x="178650" y="278650"/>
            <a:ext cx="8786700" cy="4329000"/>
          </a:xfrm>
          <a:prstGeom prst="rect">
            <a:avLst/>
          </a:prstGeom>
          <a:noFill/>
          <a:ln>
            <a:noFill/>
          </a:ln>
        </p:spPr>
        <p:txBody>
          <a:bodyPr anchorCtr="0" anchor="t" bIns="91425" lIns="91425" rIns="91425" tIns="91425">
            <a:noAutofit/>
          </a:bodyPr>
          <a:lstStyle/>
          <a:p>
            <a:pPr lvl="0">
              <a:spcBef>
                <a:spcPts val="0"/>
              </a:spcBef>
              <a:buNone/>
            </a:pPr>
            <a:r>
              <a:rPr b="1" lang="en" sz="6000">
                <a:latin typeface="Amatic SC"/>
                <a:ea typeface="Amatic SC"/>
                <a:cs typeface="Amatic SC"/>
                <a:sym typeface="Amatic SC"/>
              </a:rPr>
              <a:t>HOW DO YOU START A CONVERSATION AROUND POLITICS?</a:t>
            </a:r>
          </a:p>
          <a:p>
            <a:pPr lvl="0">
              <a:spcBef>
                <a:spcPts val="0"/>
              </a:spcBef>
              <a:buNone/>
            </a:pPr>
            <a:r>
              <a:t/>
            </a:r>
            <a:endParaRPr b="1" sz="4800">
              <a:latin typeface="Amatic SC"/>
              <a:ea typeface="Amatic SC"/>
              <a:cs typeface="Amatic SC"/>
              <a:sym typeface="Amatic SC"/>
            </a:endParaRPr>
          </a:p>
          <a:p>
            <a:pPr lvl="0">
              <a:spcBef>
                <a:spcPts val="0"/>
              </a:spcBef>
              <a:buNone/>
            </a:pPr>
            <a:r>
              <a:t/>
            </a:r>
            <a:endParaRPr b="1" sz="4800">
              <a:latin typeface="Amatic SC"/>
              <a:ea typeface="Amatic SC"/>
              <a:cs typeface="Amatic SC"/>
              <a:sym typeface="Amatic SC"/>
            </a:endParaRPr>
          </a:p>
          <a:p>
            <a:pPr lvl="0">
              <a:spcBef>
                <a:spcPts val="0"/>
              </a:spcBef>
              <a:buNone/>
            </a:pPr>
            <a:r>
              <a:rPr b="1" lang="en" sz="3600">
                <a:latin typeface="Amatic SC"/>
                <a:ea typeface="Amatic SC"/>
                <a:cs typeface="Amatic SC"/>
                <a:sym typeface="Amatic SC"/>
              </a:rPr>
              <a:t>TOPIC + EVIDENCE/FACTS = DISCUSSION?</a:t>
            </a:r>
          </a:p>
        </p:txBody>
      </p:sp>
      <p:pic>
        <p:nvPicPr>
          <p:cNvPr descr="Screenshot 2016-10-24 at 20.30.18.png" id="164" name="Shape 164"/>
          <p:cNvPicPr preferRelativeResize="0"/>
          <p:nvPr/>
        </p:nvPicPr>
        <p:blipFill>
          <a:blip r:embed="rId3">
            <a:alphaModFix/>
          </a:blip>
          <a:stretch>
            <a:fillRect/>
          </a:stretch>
        </p:blipFill>
        <p:spPr>
          <a:xfrm>
            <a:off x="5341401" y="1561649"/>
            <a:ext cx="3338200" cy="25459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8" name="Shape 168"/>
        <p:cNvGrpSpPr/>
        <p:nvPr/>
      </p:nvGrpSpPr>
      <p:grpSpPr>
        <a:xfrm>
          <a:off x="0" y="0"/>
          <a:ext cx="0" cy="0"/>
          <a:chOff x="0" y="0"/>
          <a:chExt cx="0" cy="0"/>
        </a:xfrm>
      </p:grpSpPr>
      <p:sp>
        <p:nvSpPr>
          <p:cNvPr id="169" name="Shape 169"/>
          <p:cNvSpPr txBox="1"/>
          <p:nvPr/>
        </p:nvSpPr>
        <p:spPr>
          <a:xfrm>
            <a:off x="257250" y="266425"/>
            <a:ext cx="4057500" cy="4529100"/>
          </a:xfrm>
          <a:prstGeom prst="rect">
            <a:avLst/>
          </a:prstGeom>
          <a:noFill/>
          <a:ln>
            <a:noFill/>
          </a:ln>
        </p:spPr>
        <p:txBody>
          <a:bodyPr anchorCtr="0" anchor="t" bIns="91425" lIns="91425" rIns="91425" tIns="91425">
            <a:noAutofit/>
          </a:bodyPr>
          <a:lstStyle/>
          <a:p>
            <a:pPr lvl="0">
              <a:spcBef>
                <a:spcPts val="0"/>
              </a:spcBef>
              <a:buNone/>
            </a:pPr>
            <a:r>
              <a:rPr b="1" lang="en" sz="4800">
                <a:latin typeface="Amatic SC"/>
                <a:ea typeface="Amatic SC"/>
                <a:cs typeface="Amatic SC"/>
                <a:sym typeface="Amatic SC"/>
              </a:rPr>
              <a:t>SOURCING ‘GOOD’ INFORMATION</a:t>
            </a:r>
          </a:p>
          <a:p>
            <a:pPr lvl="0">
              <a:spcBef>
                <a:spcPts val="0"/>
              </a:spcBef>
              <a:buNone/>
            </a:pPr>
            <a:r>
              <a:t/>
            </a:r>
            <a:endParaRPr b="1" sz="3000">
              <a:latin typeface="Amatic SC"/>
              <a:ea typeface="Amatic SC"/>
              <a:cs typeface="Amatic SC"/>
              <a:sym typeface="Amatic SC"/>
            </a:endParaRPr>
          </a:p>
          <a:p>
            <a:pPr lvl="0">
              <a:spcBef>
                <a:spcPts val="0"/>
              </a:spcBef>
              <a:buNone/>
            </a:pPr>
            <a:r>
              <a:rPr b="1" lang="en" sz="2400">
                <a:latin typeface="Amatic SC"/>
                <a:ea typeface="Amatic SC"/>
                <a:cs typeface="Amatic SC"/>
                <a:sym typeface="Amatic SC"/>
              </a:rPr>
              <a:t>NEWSPAPERS - HISTORICALLY BIAS AND SUPPORT CERTAIN PARTIES</a:t>
            </a:r>
          </a:p>
          <a:p>
            <a:pPr lvl="0">
              <a:spcBef>
                <a:spcPts val="0"/>
              </a:spcBef>
              <a:buNone/>
            </a:pPr>
            <a:r>
              <a:rPr b="1" lang="en" sz="2400">
                <a:latin typeface="Amatic SC"/>
                <a:ea typeface="Amatic SC"/>
                <a:cs typeface="Amatic SC"/>
                <a:sym typeface="Amatic SC"/>
              </a:rPr>
              <a:t>NEWS COVERAGE - OFTEN BIAS/FOCUSES ON CERTAIN AREAS</a:t>
            </a:r>
          </a:p>
          <a:p>
            <a:pPr lvl="0">
              <a:spcBef>
                <a:spcPts val="0"/>
              </a:spcBef>
              <a:buNone/>
            </a:pPr>
            <a:r>
              <a:rPr b="1" lang="en" sz="2400">
                <a:latin typeface="Amatic SC"/>
                <a:ea typeface="Amatic SC"/>
                <a:cs typeface="Amatic SC"/>
                <a:sym typeface="Amatic SC"/>
              </a:rPr>
              <a:t>SOCIAL MEDIA - LARGELY OPINION AND NOT FACT BASED/ANYONE CAN CONTRIBUTE WHICH HAS PROS AND CONS</a:t>
            </a:r>
          </a:p>
          <a:p>
            <a:pPr lvl="0">
              <a:spcBef>
                <a:spcPts val="0"/>
              </a:spcBef>
              <a:buNone/>
            </a:pPr>
            <a:r>
              <a:t/>
            </a:r>
            <a:endParaRPr b="1" sz="3000">
              <a:latin typeface="Amatic SC"/>
              <a:ea typeface="Amatic SC"/>
              <a:cs typeface="Amatic SC"/>
              <a:sym typeface="Amatic SC"/>
            </a:endParaRPr>
          </a:p>
          <a:p>
            <a:pPr lvl="0">
              <a:spcBef>
                <a:spcPts val="0"/>
              </a:spcBef>
              <a:buNone/>
            </a:pPr>
            <a:r>
              <a:t/>
            </a:r>
            <a:endParaRPr b="1" sz="3000">
              <a:latin typeface="Amatic SC"/>
              <a:ea typeface="Amatic SC"/>
              <a:cs typeface="Amatic SC"/>
              <a:sym typeface="Amatic SC"/>
            </a:endParaRPr>
          </a:p>
          <a:p>
            <a:pPr lvl="0">
              <a:spcBef>
                <a:spcPts val="0"/>
              </a:spcBef>
              <a:buNone/>
            </a:pPr>
            <a:r>
              <a:t/>
            </a:r>
            <a:endParaRPr b="1" sz="3000">
              <a:latin typeface="Amatic SC"/>
              <a:ea typeface="Amatic SC"/>
              <a:cs typeface="Amatic SC"/>
              <a:sym typeface="Amatic SC"/>
            </a:endParaRPr>
          </a:p>
        </p:txBody>
      </p:sp>
      <p:sp>
        <p:nvSpPr>
          <p:cNvPr id="170" name="Shape 170"/>
          <p:cNvSpPr txBox="1"/>
          <p:nvPr/>
        </p:nvSpPr>
        <p:spPr>
          <a:xfrm>
            <a:off x="4810200" y="266425"/>
            <a:ext cx="4057500" cy="4529100"/>
          </a:xfrm>
          <a:prstGeom prst="rect">
            <a:avLst/>
          </a:prstGeom>
          <a:noFill/>
          <a:ln>
            <a:noFill/>
          </a:ln>
        </p:spPr>
        <p:txBody>
          <a:bodyPr anchorCtr="0" anchor="t" bIns="91425" lIns="91425" rIns="91425" tIns="91425">
            <a:noAutofit/>
          </a:bodyPr>
          <a:lstStyle/>
          <a:p>
            <a:pPr lvl="0">
              <a:spcBef>
                <a:spcPts val="0"/>
              </a:spcBef>
              <a:buNone/>
            </a:pPr>
            <a:r>
              <a:rPr b="1" lang="en" sz="2400">
                <a:latin typeface="Amatic SC"/>
                <a:ea typeface="Amatic SC"/>
                <a:cs typeface="Amatic SC"/>
                <a:sym typeface="Amatic SC"/>
              </a:rPr>
              <a:t>“NEUTRAL POLITICS” - REDDIT BASED RRS FEED THAT FOCUSES ON EVIDENCE, LOGIC AND RESPECT.</a:t>
            </a:r>
          </a:p>
          <a:p>
            <a:pPr lvl="0">
              <a:spcBef>
                <a:spcPts val="0"/>
              </a:spcBef>
              <a:buNone/>
            </a:pPr>
            <a:r>
              <a:rPr b="1" lang="en" sz="2400">
                <a:latin typeface="Amatic SC"/>
                <a:ea typeface="Amatic SC"/>
                <a:cs typeface="Amatic SC"/>
                <a:sym typeface="Amatic SC"/>
              </a:rPr>
              <a:t>“WIKINEWS” - MULTIPLE USER </a:t>
            </a:r>
            <a:r>
              <a:rPr b="1" lang="en" sz="2400">
                <a:latin typeface="Amatic SC"/>
                <a:ea typeface="Amatic SC"/>
                <a:cs typeface="Amatic SC"/>
                <a:sym typeface="Amatic SC"/>
              </a:rPr>
              <a:t>INPUT</a:t>
            </a:r>
            <a:r>
              <a:rPr b="1" lang="en" sz="2400">
                <a:latin typeface="Amatic SC"/>
                <a:ea typeface="Amatic SC"/>
                <a:cs typeface="Amatic SC"/>
                <a:sym typeface="Amatic SC"/>
              </a:rPr>
              <a:t> TO ALLOW COLLABORATION AND FEEDBACK</a:t>
            </a:r>
          </a:p>
          <a:p>
            <a:pPr lvl="0">
              <a:spcBef>
                <a:spcPts val="0"/>
              </a:spcBef>
              <a:buNone/>
            </a:pPr>
            <a:r>
              <a:rPr b="1" lang="en" sz="2400">
                <a:latin typeface="Amatic SC"/>
                <a:ea typeface="Amatic SC"/>
                <a:cs typeface="Amatic SC"/>
                <a:sym typeface="Amatic SC"/>
              </a:rPr>
              <a:t>“THE REAL NEWS” + “VOTING COUNTS” OTHER ACCESSIBLE WEBSITE THAT USE RELIABLE FACT BASED SOURCES</a:t>
            </a:r>
          </a:p>
          <a:p>
            <a:pPr lvl="0">
              <a:spcBef>
                <a:spcPts val="0"/>
              </a:spcBef>
              <a:buNone/>
            </a:pPr>
            <a:r>
              <a:t/>
            </a:r>
            <a:endParaRPr b="1" sz="2400" u="sng">
              <a:latin typeface="Amatic SC"/>
              <a:ea typeface="Amatic SC"/>
              <a:cs typeface="Amatic SC"/>
              <a:sym typeface="Amatic SC"/>
            </a:endParaRPr>
          </a:p>
          <a:p>
            <a:pPr lvl="0">
              <a:spcBef>
                <a:spcPts val="0"/>
              </a:spcBef>
              <a:buNone/>
            </a:pPr>
            <a:r>
              <a:rPr b="1" lang="en" sz="2400" u="sng">
                <a:latin typeface="Amatic SC"/>
                <a:ea typeface="Amatic SC"/>
                <a:cs typeface="Amatic SC"/>
                <a:sym typeface="Amatic SC"/>
              </a:rPr>
              <a:t>NEEDS TO -</a:t>
            </a:r>
          </a:p>
          <a:p>
            <a:pPr lvl="0">
              <a:spcBef>
                <a:spcPts val="0"/>
              </a:spcBef>
              <a:buNone/>
            </a:pPr>
            <a:r>
              <a:rPr b="1" lang="en" sz="2400" u="sng">
                <a:latin typeface="Amatic SC"/>
                <a:ea typeface="Amatic SC"/>
                <a:cs typeface="Amatic SC"/>
                <a:sym typeface="Amatic SC"/>
              </a:rPr>
              <a:t> ENCOURAGE ENGAGEMENT</a:t>
            </a:r>
          </a:p>
          <a:p>
            <a:pPr lvl="0">
              <a:spcBef>
                <a:spcPts val="0"/>
              </a:spcBef>
              <a:buNone/>
            </a:pPr>
            <a:r>
              <a:rPr b="1" lang="en" sz="2400" u="sng">
                <a:latin typeface="Amatic SC"/>
                <a:ea typeface="Amatic SC"/>
                <a:cs typeface="Amatic SC"/>
                <a:sym typeface="Amatic SC"/>
              </a:rPr>
              <a:t>BE INFORMATIVE BUT NOT HAVE AN AGENDA</a:t>
            </a:r>
          </a:p>
          <a:p>
            <a:pPr lvl="0" rtl="0">
              <a:spcBef>
                <a:spcPts val="0"/>
              </a:spcBef>
              <a:buNone/>
            </a:pPr>
            <a:r>
              <a:rPr b="1" lang="en" sz="2400" u="sng">
                <a:latin typeface="Amatic SC"/>
                <a:ea typeface="Amatic SC"/>
                <a:cs typeface="Amatic SC"/>
                <a:sym typeface="Amatic SC"/>
              </a:rPr>
              <a:t>FACTUAL INFORMATION </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4" name="Shape 174"/>
        <p:cNvGrpSpPr/>
        <p:nvPr/>
      </p:nvGrpSpPr>
      <p:grpSpPr>
        <a:xfrm>
          <a:off x="0" y="0"/>
          <a:ext cx="0" cy="0"/>
          <a:chOff x="0" y="0"/>
          <a:chExt cx="0" cy="0"/>
        </a:xfrm>
      </p:grpSpPr>
      <p:sp>
        <p:nvSpPr>
          <p:cNvPr id="175" name="Shape 175"/>
          <p:cNvSpPr txBox="1"/>
          <p:nvPr>
            <p:ph type="title"/>
          </p:nvPr>
        </p:nvSpPr>
        <p:spPr>
          <a:xfrm>
            <a:off x="459600" y="973925"/>
            <a:ext cx="3538500" cy="3538500"/>
          </a:xfrm>
          <a:prstGeom prst="rect">
            <a:avLst/>
          </a:prstGeom>
        </p:spPr>
        <p:txBody>
          <a:bodyPr anchorCtr="0" anchor="ctr" bIns="91425" lIns="91425" rIns="91425" tIns="91425">
            <a:noAutofit/>
          </a:bodyPr>
          <a:lstStyle/>
          <a:p>
            <a:pPr lvl="0" rtl="0">
              <a:spcBef>
                <a:spcPts val="0"/>
              </a:spcBef>
              <a:buNone/>
            </a:pPr>
            <a:r>
              <a:rPr lang="en"/>
              <a:t> “PRAYER COMPANION”</a:t>
            </a:r>
          </a:p>
        </p:txBody>
      </p:sp>
      <p:pic>
        <p:nvPicPr>
          <p:cNvPr id="176" name="Shape 176"/>
          <p:cNvPicPr preferRelativeResize="0"/>
          <p:nvPr/>
        </p:nvPicPr>
        <p:blipFill>
          <a:blip r:embed="rId3">
            <a:alphaModFix/>
          </a:blip>
          <a:stretch>
            <a:fillRect/>
          </a:stretch>
        </p:blipFill>
        <p:spPr>
          <a:xfrm>
            <a:off x="4198100" y="208699"/>
            <a:ext cx="3054675" cy="2033898"/>
          </a:xfrm>
          <a:prstGeom prst="rect">
            <a:avLst/>
          </a:prstGeom>
          <a:noFill/>
          <a:ln>
            <a:noFill/>
          </a:ln>
        </p:spPr>
      </p:pic>
      <p:pic>
        <p:nvPicPr>
          <p:cNvPr id="177" name="Shape 177"/>
          <p:cNvPicPr preferRelativeResize="0"/>
          <p:nvPr/>
        </p:nvPicPr>
        <p:blipFill>
          <a:blip r:embed="rId4">
            <a:alphaModFix/>
          </a:blip>
          <a:stretch>
            <a:fillRect/>
          </a:stretch>
        </p:blipFill>
        <p:spPr>
          <a:xfrm>
            <a:off x="4198100" y="2328325"/>
            <a:ext cx="3950878" cy="26294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1" name="Shape 181"/>
        <p:cNvGrpSpPr/>
        <p:nvPr/>
      </p:nvGrpSpPr>
      <p:grpSpPr>
        <a:xfrm>
          <a:off x="0" y="0"/>
          <a:ext cx="0" cy="0"/>
          <a:chOff x="0" y="0"/>
          <a:chExt cx="0" cy="0"/>
        </a:xfrm>
      </p:grpSpPr>
      <p:sp>
        <p:nvSpPr>
          <p:cNvPr id="182" name="Shape 182"/>
          <p:cNvSpPr txBox="1"/>
          <p:nvPr/>
        </p:nvSpPr>
        <p:spPr>
          <a:xfrm>
            <a:off x="342975" y="352150"/>
            <a:ext cx="8272500" cy="4557600"/>
          </a:xfrm>
          <a:prstGeom prst="rect">
            <a:avLst/>
          </a:prstGeom>
          <a:noFill/>
          <a:ln>
            <a:noFill/>
          </a:ln>
        </p:spPr>
        <p:txBody>
          <a:bodyPr anchorCtr="0" anchor="t" bIns="91425" lIns="91425" rIns="91425" tIns="91425">
            <a:noAutofit/>
          </a:bodyPr>
          <a:lstStyle/>
          <a:p>
            <a:pPr lvl="0">
              <a:spcBef>
                <a:spcPts val="0"/>
              </a:spcBef>
              <a:buNone/>
            </a:pPr>
            <a:r>
              <a:rPr lang="en" sz="3200">
                <a:latin typeface="Amatic SC"/>
                <a:ea typeface="Amatic SC"/>
                <a:cs typeface="Amatic SC"/>
                <a:sym typeface="Amatic SC"/>
              </a:rPr>
              <a:t>“</a:t>
            </a:r>
            <a:r>
              <a:rPr lang="en" sz="3200">
                <a:latin typeface="Amatic SC"/>
                <a:ea typeface="Amatic SC"/>
                <a:cs typeface="Amatic SC"/>
                <a:sym typeface="Amatic SC"/>
              </a:rPr>
              <a:t>We chose 25 websites that published content as RSS feeds. Our choice was based on what we knew about the nuns and their interests. Some sites, such as BBC, CNN, Reuters and the New York Times, were chosen to represent the sources they already consult to inform prayer. But we also tried to ensure a broad international coverage with sites from South America, Australasia and Asia, as well as Europe and North America.</a:t>
            </a:r>
            <a:r>
              <a:rPr b="1" lang="en" sz="3200">
                <a:latin typeface="Amatic SC"/>
                <a:ea typeface="Amatic SC"/>
                <a:cs typeface="Amatic SC"/>
                <a:sym typeface="Amatic SC"/>
              </a:rPr>
              <a:t> </a:t>
            </a:r>
          </a:p>
          <a:p>
            <a:pPr lvl="0">
              <a:spcBef>
                <a:spcPts val="0"/>
              </a:spcBef>
              <a:buNone/>
            </a:pPr>
            <a:r>
              <a:rPr b="1" lang="en" sz="3200">
                <a:latin typeface="Amatic SC"/>
                <a:ea typeface="Amatic SC"/>
                <a:cs typeface="Amatic SC"/>
                <a:sym typeface="Amatic SC"/>
              </a:rPr>
              <a:t>The point of using multiple, international RSS feeds was to counter media bias associated with any one source by exposing multiple voices”. </a:t>
            </a:r>
          </a:p>
          <a:p>
            <a:pPr lvl="0">
              <a:spcBef>
                <a:spcPts val="0"/>
              </a:spcBef>
              <a:buNone/>
            </a:pPr>
            <a:r>
              <a:t/>
            </a:r>
            <a:endParaRPr sz="3200">
              <a:latin typeface="Amatic SC"/>
              <a:ea typeface="Amatic SC"/>
              <a:cs typeface="Amatic SC"/>
              <a:sym typeface="Amatic SC"/>
            </a:endParaRPr>
          </a:p>
          <a:p>
            <a:pPr lvl="0">
              <a:spcBef>
                <a:spcPts val="0"/>
              </a:spcBef>
              <a:buNone/>
            </a:pPr>
            <a:r>
              <a:t/>
            </a:r>
            <a:endParaRPr sz="3200">
              <a:latin typeface="Amatic SC"/>
              <a:ea typeface="Amatic SC"/>
              <a:cs typeface="Amatic SC"/>
              <a:sym typeface="Amatic SC"/>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6" name="Shape 186"/>
        <p:cNvGrpSpPr/>
        <p:nvPr/>
      </p:nvGrpSpPr>
      <p:grpSpPr>
        <a:xfrm>
          <a:off x="0" y="0"/>
          <a:ext cx="0" cy="0"/>
          <a:chOff x="0" y="0"/>
          <a:chExt cx="0" cy="0"/>
        </a:xfrm>
      </p:grpSpPr>
      <p:sp>
        <p:nvSpPr>
          <p:cNvPr id="187" name="Shape 187"/>
          <p:cNvSpPr txBox="1"/>
          <p:nvPr/>
        </p:nvSpPr>
        <p:spPr>
          <a:xfrm>
            <a:off x="314400" y="109275"/>
            <a:ext cx="8329500" cy="4586400"/>
          </a:xfrm>
          <a:prstGeom prst="rect">
            <a:avLst/>
          </a:prstGeom>
          <a:noFill/>
          <a:ln>
            <a:noFill/>
          </a:ln>
        </p:spPr>
        <p:txBody>
          <a:bodyPr anchorCtr="0" anchor="t" bIns="91425" lIns="91425" rIns="91425" tIns="91425">
            <a:noAutofit/>
          </a:bodyPr>
          <a:lstStyle/>
          <a:p>
            <a:pPr lvl="0" rtl="0">
              <a:spcBef>
                <a:spcPts val="0"/>
              </a:spcBef>
              <a:buNone/>
            </a:pPr>
            <a:r>
              <a:rPr b="1" lang="en" sz="6000">
                <a:latin typeface="Amatic SC"/>
                <a:ea typeface="Amatic SC"/>
                <a:cs typeface="Amatic SC"/>
                <a:sym typeface="Amatic SC"/>
              </a:rPr>
              <a:t>THIS IS AN EXAMPLE OF </a:t>
            </a:r>
            <a:r>
              <a:rPr i="1" lang="en" sz="6000">
                <a:latin typeface="Amatic SC"/>
                <a:ea typeface="Amatic SC"/>
                <a:cs typeface="Amatic SC"/>
                <a:sym typeface="Amatic SC"/>
              </a:rPr>
              <a:t>GOOD  </a:t>
            </a:r>
            <a:r>
              <a:rPr b="1" lang="en" sz="6000">
                <a:latin typeface="Amatic SC"/>
                <a:ea typeface="Amatic SC"/>
                <a:cs typeface="Amatic SC"/>
                <a:sym typeface="Amatic SC"/>
              </a:rPr>
              <a:t>SOURCING</a:t>
            </a:r>
          </a:p>
          <a:p>
            <a:pPr lvl="0">
              <a:spcBef>
                <a:spcPts val="0"/>
              </a:spcBef>
              <a:buNone/>
            </a:pPr>
            <a:r>
              <a:t/>
            </a:r>
            <a:endParaRPr b="1" sz="3000">
              <a:latin typeface="Amatic SC"/>
              <a:ea typeface="Amatic SC"/>
              <a:cs typeface="Amatic SC"/>
              <a:sym typeface="Amatic SC"/>
            </a:endParaRPr>
          </a:p>
          <a:p>
            <a:pPr lvl="0">
              <a:spcBef>
                <a:spcPts val="0"/>
              </a:spcBef>
              <a:buNone/>
            </a:pPr>
            <a:r>
              <a:t/>
            </a:r>
            <a:endParaRPr b="1" sz="3000">
              <a:latin typeface="Amatic SC"/>
              <a:ea typeface="Amatic SC"/>
              <a:cs typeface="Amatic SC"/>
              <a:sym typeface="Amatic SC"/>
            </a:endParaRPr>
          </a:p>
          <a:p>
            <a:pPr indent="-419100" lvl="0" marL="457200" rtl="0">
              <a:spcBef>
                <a:spcPts val="0"/>
              </a:spcBef>
              <a:buSzPct val="100000"/>
              <a:buFont typeface="Amatic SC"/>
              <a:buChar char="●"/>
            </a:pPr>
            <a:r>
              <a:rPr b="1" lang="en" sz="3000">
                <a:latin typeface="Amatic SC"/>
                <a:ea typeface="Amatic SC"/>
                <a:cs typeface="Amatic SC"/>
                <a:sym typeface="Amatic SC"/>
              </a:rPr>
              <a:t>REMOVES BIAS BY USING MULTIPLE SOURCES</a:t>
            </a:r>
          </a:p>
          <a:p>
            <a:pPr indent="-419100" lvl="0" marL="457200" rtl="0">
              <a:spcBef>
                <a:spcPts val="0"/>
              </a:spcBef>
              <a:buSzPct val="100000"/>
              <a:buFont typeface="Amatic SC"/>
              <a:buChar char="●"/>
            </a:pPr>
            <a:r>
              <a:rPr b="1" lang="en" sz="3000">
                <a:latin typeface="Amatic SC"/>
                <a:ea typeface="Amatic SC"/>
                <a:cs typeface="Amatic SC"/>
                <a:sym typeface="Amatic SC"/>
              </a:rPr>
              <a:t>LINKED TO MEDIA THAT THE USER IS ALREADY FAMILIAR WITH - THIS CREATES A SENSE OF FAMILIARITY AND COMFORT WITH THE STYLE, NEWS AND LANGUAGE USED</a:t>
            </a:r>
          </a:p>
          <a:p>
            <a:pPr indent="-419100" lvl="0" marL="457200" rtl="0">
              <a:spcBef>
                <a:spcPts val="0"/>
              </a:spcBef>
              <a:buSzPct val="100000"/>
              <a:buFont typeface="Amatic SC"/>
              <a:buChar char="●"/>
            </a:pPr>
            <a:r>
              <a:rPr b="1" lang="en" sz="3000">
                <a:latin typeface="Amatic SC"/>
                <a:ea typeface="Amatic SC"/>
                <a:cs typeface="Amatic SC"/>
                <a:sym typeface="Amatic SC"/>
              </a:rPr>
              <a:t>COMBINES SOURCING-SELECTING-DISPLAYING (DEDICATED WEBSITE TO SELECT VARIED SOURCE MATERIAL AND REMOVE DUPLICATION, REMOVES SENTENCES LONGER THAN 8 WORDS AND THAT WON’T READ AS STATEMENTS ETC) </a:t>
            </a:r>
          </a:p>
          <a:p>
            <a:pPr lvl="0">
              <a:spcBef>
                <a:spcPts val="0"/>
              </a:spcBef>
              <a:buNone/>
            </a:pPr>
            <a:r>
              <a:t/>
            </a:r>
            <a:endParaRPr b="1" sz="3000">
              <a:latin typeface="Amatic SC"/>
              <a:ea typeface="Amatic SC"/>
              <a:cs typeface="Amatic SC"/>
              <a:sym typeface="Amatic SC"/>
            </a:endParaRPr>
          </a:p>
          <a:p>
            <a:pPr lvl="0">
              <a:spcBef>
                <a:spcPts val="0"/>
              </a:spcBef>
              <a:buNone/>
            </a:pPr>
            <a:r>
              <a:t/>
            </a:r>
            <a:endParaRPr sz="6000">
              <a:latin typeface="Amatic SC"/>
              <a:ea typeface="Amatic SC"/>
              <a:cs typeface="Amatic SC"/>
              <a:sym typeface="Amatic S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1" name="Shape 61"/>
        <p:cNvGrpSpPr/>
        <p:nvPr/>
      </p:nvGrpSpPr>
      <p:grpSpPr>
        <a:xfrm>
          <a:off x="0" y="0"/>
          <a:ext cx="0" cy="0"/>
          <a:chOff x="0" y="0"/>
          <a:chExt cx="0" cy="0"/>
        </a:xfrm>
      </p:grpSpPr>
      <p:sp>
        <p:nvSpPr>
          <p:cNvPr id="62" name="Shape 62"/>
          <p:cNvSpPr txBox="1"/>
          <p:nvPr>
            <p:ph idx="1" type="subTitle"/>
          </p:nvPr>
        </p:nvSpPr>
        <p:spPr>
          <a:xfrm>
            <a:off x="265500" y="1392503"/>
            <a:ext cx="4045200" cy="3538500"/>
          </a:xfrm>
          <a:prstGeom prst="rect">
            <a:avLst/>
          </a:prstGeom>
        </p:spPr>
        <p:txBody>
          <a:bodyPr anchorCtr="0" anchor="t" bIns="91425" lIns="91425" rIns="91425" tIns="91425">
            <a:noAutofit/>
          </a:bodyPr>
          <a:lstStyle/>
          <a:p>
            <a:pPr lvl="0">
              <a:spcBef>
                <a:spcPts val="0"/>
              </a:spcBef>
              <a:buNone/>
            </a:pPr>
            <a:r>
              <a:rPr b="1" lang="en" sz="2400">
                <a:solidFill>
                  <a:srgbClr val="000000"/>
                </a:solidFill>
                <a:latin typeface="Amatic SC"/>
                <a:ea typeface="Amatic SC"/>
                <a:cs typeface="Amatic SC"/>
                <a:sym typeface="Amatic SC"/>
              </a:rPr>
              <a:t>PARENTS HOUSE “HOME”</a:t>
            </a:r>
          </a:p>
          <a:p>
            <a:pPr lvl="0">
              <a:spcBef>
                <a:spcPts val="0"/>
              </a:spcBef>
              <a:buNone/>
            </a:pPr>
            <a:r>
              <a:t/>
            </a:r>
            <a:endParaRPr b="1" sz="2400">
              <a:solidFill>
                <a:srgbClr val="000000"/>
              </a:solidFill>
              <a:latin typeface="Amatic SC"/>
              <a:ea typeface="Amatic SC"/>
              <a:cs typeface="Amatic SC"/>
              <a:sym typeface="Amatic SC"/>
            </a:endParaRPr>
          </a:p>
          <a:p>
            <a:pPr lvl="0" rtl="0" algn="l">
              <a:spcBef>
                <a:spcPts val="0"/>
              </a:spcBef>
              <a:buNone/>
            </a:pPr>
            <a:r>
              <a:rPr lang="en">
                <a:solidFill>
                  <a:srgbClr val="000000"/>
                </a:solidFill>
                <a:latin typeface="Amatic SC"/>
                <a:ea typeface="Amatic SC"/>
                <a:cs typeface="Amatic SC"/>
                <a:sym typeface="Amatic SC"/>
              </a:rPr>
              <a:t>Communication - MAinly VERBAL</a:t>
            </a:r>
          </a:p>
          <a:p>
            <a:pPr lvl="0" rtl="0" algn="l">
              <a:spcBef>
                <a:spcPts val="0"/>
              </a:spcBef>
              <a:buNone/>
            </a:pPr>
            <a:r>
              <a:rPr lang="en">
                <a:solidFill>
                  <a:srgbClr val="000000"/>
                </a:solidFill>
                <a:latin typeface="Amatic SC"/>
                <a:ea typeface="Amatic SC"/>
                <a:cs typeface="Amatic SC"/>
                <a:sym typeface="Amatic SC"/>
              </a:rPr>
              <a:t>4 PEOPLE-DIFFERENT ROOMS</a:t>
            </a:r>
          </a:p>
          <a:p>
            <a:pPr lvl="0" rtl="0" algn="l">
              <a:spcBef>
                <a:spcPts val="0"/>
              </a:spcBef>
              <a:buNone/>
            </a:pPr>
            <a:r>
              <a:rPr lang="en">
                <a:solidFill>
                  <a:srgbClr val="000000"/>
                </a:solidFill>
                <a:latin typeface="Amatic SC"/>
                <a:ea typeface="Amatic SC"/>
                <a:cs typeface="Amatic SC"/>
                <a:sym typeface="Amatic SC"/>
              </a:rPr>
              <a:t>TOILET/BATHROOM ROTAS/ROUtines</a:t>
            </a:r>
          </a:p>
          <a:p>
            <a:pPr lvl="0" rtl="0" algn="l">
              <a:spcBef>
                <a:spcPts val="0"/>
              </a:spcBef>
              <a:buNone/>
            </a:pPr>
            <a:r>
              <a:rPr b="1" lang="en">
                <a:solidFill>
                  <a:srgbClr val="000000"/>
                </a:solidFill>
                <a:latin typeface="Amatic SC"/>
                <a:ea typeface="Amatic SC"/>
                <a:cs typeface="Amatic SC"/>
                <a:sym typeface="Amatic SC"/>
              </a:rPr>
              <a:t>Bo</a:t>
            </a:r>
            <a:r>
              <a:rPr b="1" lang="en">
                <a:solidFill>
                  <a:srgbClr val="000000"/>
                </a:solidFill>
                <a:latin typeface="Amatic SC"/>
                <a:ea typeface="Amatic SC"/>
                <a:cs typeface="Amatic SC"/>
                <a:sym typeface="Amatic SC"/>
              </a:rPr>
              <a:t>iling kettle</a:t>
            </a:r>
            <a:r>
              <a:rPr lang="en">
                <a:solidFill>
                  <a:srgbClr val="000000"/>
                </a:solidFill>
                <a:latin typeface="Amatic SC"/>
                <a:ea typeface="Amatic SC"/>
                <a:cs typeface="Amatic SC"/>
                <a:sym typeface="Amatic SC"/>
              </a:rPr>
              <a:t>/meal times </a:t>
            </a:r>
            <a:r>
              <a:rPr b="1" lang="en">
                <a:solidFill>
                  <a:srgbClr val="000000"/>
                </a:solidFill>
                <a:latin typeface="Amatic SC"/>
                <a:ea typeface="Amatic SC"/>
                <a:cs typeface="Amatic SC"/>
                <a:sym typeface="Amatic SC"/>
              </a:rPr>
              <a:t>to come together</a:t>
            </a:r>
          </a:p>
          <a:p>
            <a:pPr lvl="0" rtl="0" algn="l">
              <a:spcBef>
                <a:spcPts val="0"/>
              </a:spcBef>
              <a:buNone/>
            </a:pPr>
            <a:r>
              <a:rPr lang="en">
                <a:solidFill>
                  <a:srgbClr val="000000"/>
                </a:solidFill>
                <a:latin typeface="Amatic SC"/>
                <a:ea typeface="Amatic SC"/>
                <a:cs typeface="Amatic SC"/>
                <a:sym typeface="Amatic SC"/>
              </a:rPr>
              <a:t>SISTER/MUM/DAD FAMILY SPACE lIV|ING ROOM</a:t>
            </a:r>
          </a:p>
          <a:p>
            <a:pPr lvl="0" rtl="0" algn="l">
              <a:spcBef>
                <a:spcPts val="0"/>
              </a:spcBef>
              <a:buNone/>
            </a:pPr>
            <a:r>
              <a:rPr b="1" lang="en">
                <a:solidFill>
                  <a:srgbClr val="000000"/>
                </a:solidFill>
                <a:latin typeface="Amatic SC"/>
                <a:ea typeface="Amatic SC"/>
                <a:cs typeface="Amatic SC"/>
                <a:sym typeface="Amatic SC"/>
              </a:rPr>
              <a:t>Shouting tea is ready/</a:t>
            </a:r>
            <a:r>
              <a:rPr lang="en">
                <a:solidFill>
                  <a:srgbClr val="000000"/>
                </a:solidFill>
                <a:latin typeface="Amatic SC"/>
                <a:ea typeface="Amatic SC"/>
                <a:cs typeface="Amatic SC"/>
                <a:sym typeface="Amatic SC"/>
              </a:rPr>
              <a:t>shouting on each other</a:t>
            </a:r>
          </a:p>
          <a:p>
            <a:pPr lvl="0" rtl="0" algn="l">
              <a:spcBef>
                <a:spcPts val="0"/>
              </a:spcBef>
              <a:buNone/>
            </a:pPr>
            <a:r>
              <a:t/>
            </a:r>
            <a:endParaRPr b="1" sz="2400">
              <a:solidFill>
                <a:srgbClr val="000000"/>
              </a:solidFill>
              <a:latin typeface="Amatic SC"/>
              <a:ea typeface="Amatic SC"/>
              <a:cs typeface="Amatic SC"/>
              <a:sym typeface="Amatic SC"/>
            </a:endParaRPr>
          </a:p>
          <a:p>
            <a:pPr lvl="0" algn="l">
              <a:spcBef>
                <a:spcPts val="0"/>
              </a:spcBef>
              <a:buNone/>
            </a:pPr>
            <a:r>
              <a:t/>
            </a:r>
            <a:endParaRPr b="1" sz="2400">
              <a:solidFill>
                <a:srgbClr val="000000"/>
              </a:solidFill>
              <a:latin typeface="Amatic SC"/>
              <a:ea typeface="Amatic SC"/>
              <a:cs typeface="Amatic SC"/>
              <a:sym typeface="Amatic SC"/>
            </a:endParaRPr>
          </a:p>
          <a:p>
            <a:pPr lvl="0" algn="l">
              <a:spcBef>
                <a:spcPts val="0"/>
              </a:spcBef>
              <a:buNone/>
            </a:pPr>
            <a:r>
              <a:t/>
            </a:r>
            <a:endParaRPr b="1">
              <a:solidFill>
                <a:srgbClr val="000000"/>
              </a:solidFill>
              <a:latin typeface="Amatic SC"/>
              <a:ea typeface="Amatic SC"/>
              <a:cs typeface="Amatic SC"/>
              <a:sym typeface="Amatic SC"/>
            </a:endParaRPr>
          </a:p>
          <a:p>
            <a:pPr lvl="0" algn="l">
              <a:spcBef>
                <a:spcPts val="0"/>
              </a:spcBef>
              <a:buNone/>
            </a:pPr>
            <a:r>
              <a:t/>
            </a:r>
            <a:endParaRPr b="1" sz="2400">
              <a:solidFill>
                <a:srgbClr val="000000"/>
              </a:solidFill>
              <a:latin typeface="Amatic SC"/>
              <a:ea typeface="Amatic SC"/>
              <a:cs typeface="Amatic SC"/>
              <a:sym typeface="Amatic SC"/>
            </a:endParaRPr>
          </a:p>
          <a:p>
            <a:pPr lvl="0" rtl="0">
              <a:spcBef>
                <a:spcPts val="0"/>
              </a:spcBef>
              <a:buNone/>
            </a:pPr>
            <a:r>
              <a:t/>
            </a:r>
            <a:endParaRPr b="1" sz="2400">
              <a:solidFill>
                <a:srgbClr val="000000"/>
              </a:solidFill>
              <a:latin typeface="Amatic SC"/>
              <a:ea typeface="Amatic SC"/>
              <a:cs typeface="Amatic SC"/>
              <a:sym typeface="Amatic SC"/>
            </a:endParaRPr>
          </a:p>
          <a:p>
            <a:pPr lvl="0">
              <a:spcBef>
                <a:spcPts val="0"/>
              </a:spcBef>
              <a:buNone/>
            </a:pPr>
            <a:r>
              <a:t/>
            </a:r>
            <a:endParaRPr b="1" sz="2400">
              <a:solidFill>
                <a:srgbClr val="000000"/>
              </a:solidFill>
              <a:latin typeface="Amatic SC"/>
              <a:ea typeface="Amatic SC"/>
              <a:cs typeface="Amatic SC"/>
              <a:sym typeface="Amatic SC"/>
            </a:endParaRPr>
          </a:p>
          <a:p>
            <a:pPr lvl="0" rtl="0">
              <a:spcBef>
                <a:spcPts val="0"/>
              </a:spcBef>
              <a:buNone/>
            </a:pPr>
            <a:r>
              <a:t/>
            </a:r>
            <a:endParaRPr b="1" sz="2400">
              <a:solidFill>
                <a:srgbClr val="000000"/>
              </a:solidFill>
              <a:latin typeface="Amatic SC"/>
              <a:ea typeface="Amatic SC"/>
              <a:cs typeface="Amatic SC"/>
              <a:sym typeface="Amatic SC"/>
            </a:endParaRPr>
          </a:p>
          <a:p>
            <a:pPr lvl="0" rtl="0" algn="l">
              <a:spcBef>
                <a:spcPts val="0"/>
              </a:spcBef>
              <a:buNone/>
            </a:pPr>
            <a:r>
              <a:t/>
            </a:r>
            <a:endParaRPr b="1" sz="2400">
              <a:solidFill>
                <a:srgbClr val="000000"/>
              </a:solidFill>
              <a:latin typeface="Amatic SC"/>
              <a:ea typeface="Amatic SC"/>
              <a:cs typeface="Amatic SC"/>
              <a:sym typeface="Amatic SC"/>
            </a:endParaRPr>
          </a:p>
        </p:txBody>
      </p:sp>
      <p:sp>
        <p:nvSpPr>
          <p:cNvPr id="63" name="Shape 63"/>
          <p:cNvSpPr txBox="1"/>
          <p:nvPr/>
        </p:nvSpPr>
        <p:spPr>
          <a:xfrm>
            <a:off x="1016150" y="109600"/>
            <a:ext cx="7226100" cy="843000"/>
          </a:xfrm>
          <a:prstGeom prst="rect">
            <a:avLst/>
          </a:prstGeom>
          <a:noFill/>
          <a:ln>
            <a:noFill/>
          </a:ln>
        </p:spPr>
        <p:txBody>
          <a:bodyPr anchorCtr="0" anchor="t" bIns="91425" lIns="91425" rIns="91425" tIns="91425">
            <a:noAutofit/>
          </a:bodyPr>
          <a:lstStyle/>
          <a:p>
            <a:pPr lvl="0" algn="ctr">
              <a:spcBef>
                <a:spcPts val="0"/>
              </a:spcBef>
              <a:buNone/>
            </a:pPr>
            <a:r>
              <a:rPr b="1" lang="en" sz="2400">
                <a:latin typeface="Amatic SC"/>
                <a:ea typeface="Amatic SC"/>
                <a:cs typeface="Amatic SC"/>
                <a:sym typeface="Amatic SC"/>
              </a:rPr>
              <a:t>INITIAL BRAINSTORMING</a:t>
            </a:r>
          </a:p>
          <a:p>
            <a:pPr lvl="0" algn="ctr">
              <a:spcBef>
                <a:spcPts val="0"/>
              </a:spcBef>
              <a:buNone/>
            </a:pPr>
            <a:r>
              <a:rPr b="1" lang="en" sz="4800">
                <a:latin typeface="Amatic SC"/>
                <a:ea typeface="Amatic SC"/>
                <a:cs typeface="Amatic SC"/>
                <a:sym typeface="Amatic SC"/>
              </a:rPr>
              <a:t>“MY TWO HOMES”</a:t>
            </a:r>
          </a:p>
        </p:txBody>
      </p:sp>
      <p:sp>
        <p:nvSpPr>
          <p:cNvPr id="64" name="Shape 64"/>
          <p:cNvSpPr txBox="1"/>
          <p:nvPr>
            <p:ph idx="1" type="subTitle"/>
          </p:nvPr>
        </p:nvSpPr>
        <p:spPr>
          <a:xfrm>
            <a:off x="4858875" y="1392403"/>
            <a:ext cx="4045200" cy="3538500"/>
          </a:xfrm>
          <a:prstGeom prst="rect">
            <a:avLst/>
          </a:prstGeom>
        </p:spPr>
        <p:txBody>
          <a:bodyPr anchorCtr="0" anchor="t" bIns="91425" lIns="91425" rIns="91425" tIns="91425">
            <a:noAutofit/>
          </a:bodyPr>
          <a:lstStyle/>
          <a:p>
            <a:pPr lvl="0">
              <a:spcBef>
                <a:spcPts val="0"/>
              </a:spcBef>
              <a:buNone/>
            </a:pPr>
            <a:r>
              <a:rPr b="1" lang="en" sz="2400">
                <a:solidFill>
                  <a:srgbClr val="000000"/>
                </a:solidFill>
                <a:latin typeface="Amatic SC"/>
                <a:ea typeface="Amatic SC"/>
                <a:cs typeface="Amatic SC"/>
                <a:sym typeface="Amatic SC"/>
              </a:rPr>
              <a:t>STUDENT FLAT “HOME”</a:t>
            </a:r>
          </a:p>
          <a:p>
            <a:pPr lvl="0">
              <a:spcBef>
                <a:spcPts val="0"/>
              </a:spcBef>
              <a:buNone/>
            </a:pPr>
            <a:r>
              <a:t/>
            </a:r>
            <a:endParaRPr b="1">
              <a:solidFill>
                <a:srgbClr val="000000"/>
              </a:solidFill>
              <a:latin typeface="Amatic SC"/>
              <a:ea typeface="Amatic SC"/>
              <a:cs typeface="Amatic SC"/>
              <a:sym typeface="Amatic SC"/>
            </a:endParaRPr>
          </a:p>
          <a:p>
            <a:pPr lvl="0" rtl="0" algn="l">
              <a:spcBef>
                <a:spcPts val="0"/>
              </a:spcBef>
              <a:buNone/>
            </a:pPr>
            <a:r>
              <a:rPr lang="en">
                <a:solidFill>
                  <a:srgbClr val="000000"/>
                </a:solidFill>
                <a:latin typeface="Amatic SC"/>
                <a:ea typeface="Amatic SC"/>
                <a:cs typeface="Amatic SC"/>
                <a:sym typeface="Amatic SC"/>
              </a:rPr>
              <a:t>Communication - Mixture of verbal/texting/</a:t>
            </a:r>
          </a:p>
          <a:p>
            <a:pPr lvl="0" rtl="0" algn="l">
              <a:spcBef>
                <a:spcPts val="0"/>
              </a:spcBef>
              <a:buNone/>
            </a:pPr>
            <a:r>
              <a:rPr lang="en">
                <a:solidFill>
                  <a:srgbClr val="000000"/>
                </a:solidFill>
                <a:latin typeface="Amatic SC"/>
                <a:ea typeface="Amatic SC"/>
                <a:cs typeface="Amatic SC"/>
                <a:sym typeface="Amatic SC"/>
              </a:rPr>
              <a:t>Facebook</a:t>
            </a:r>
          </a:p>
          <a:p>
            <a:pPr lvl="0" rtl="0" algn="l">
              <a:spcBef>
                <a:spcPts val="0"/>
              </a:spcBef>
              <a:buNone/>
            </a:pPr>
            <a:r>
              <a:rPr lang="en">
                <a:solidFill>
                  <a:srgbClr val="000000"/>
                </a:solidFill>
                <a:latin typeface="Amatic SC"/>
                <a:ea typeface="Amatic SC"/>
                <a:cs typeface="Amatic SC"/>
                <a:sym typeface="Amatic SC"/>
              </a:rPr>
              <a:t>FLATMATE x 1 (TAMARA, FEMALE) </a:t>
            </a:r>
          </a:p>
          <a:p>
            <a:pPr lvl="0" rtl="0" algn="l">
              <a:spcBef>
                <a:spcPts val="0"/>
              </a:spcBef>
              <a:buNone/>
            </a:pPr>
            <a:r>
              <a:rPr lang="en">
                <a:solidFill>
                  <a:srgbClr val="000000"/>
                </a:solidFill>
                <a:latin typeface="Amatic SC"/>
                <a:ea typeface="Amatic SC"/>
                <a:cs typeface="Amatic SC"/>
                <a:sym typeface="Amatic SC"/>
              </a:rPr>
              <a:t>SPOKEN, NOTES, ACTIONS - DOING DISHES FOR EACH OTHER/IF WE NEED ANYTHING FROM SHOPS/SHARED SPACE AND POSSESSIONS vegan/meateater (FOOD)</a:t>
            </a:r>
          </a:p>
          <a:p>
            <a:pPr lvl="0" rtl="0" algn="l">
              <a:spcBef>
                <a:spcPts val="0"/>
              </a:spcBef>
              <a:buNone/>
            </a:pPr>
            <a:r>
              <a:rPr lang="en">
                <a:solidFill>
                  <a:srgbClr val="000000"/>
                </a:solidFill>
                <a:latin typeface="Amatic SC"/>
                <a:ea typeface="Amatic SC"/>
                <a:cs typeface="Amatic SC"/>
                <a:sym typeface="Amatic SC"/>
              </a:rPr>
              <a:t>Cook separately/ say goodnight to each other</a:t>
            </a:r>
          </a:p>
          <a:p>
            <a:pPr lvl="0" rtl="0" algn="l">
              <a:spcBef>
                <a:spcPts val="0"/>
              </a:spcBef>
              <a:buNone/>
            </a:pPr>
            <a:r>
              <a:rPr b="1" lang="en">
                <a:solidFill>
                  <a:srgbClr val="000000"/>
                </a:solidFill>
                <a:latin typeface="Amatic SC"/>
                <a:ea typeface="Amatic SC"/>
                <a:cs typeface="Amatic SC"/>
                <a:sym typeface="Amatic SC"/>
              </a:rPr>
              <a:t>BOIL KETTLE IN MORNINGS AND SHOUT TO EACH OTHER IF WE WANT A CUP OF TEA</a:t>
            </a:r>
          </a:p>
          <a:p>
            <a:pPr lvl="0" rtl="0" algn="l">
              <a:spcBef>
                <a:spcPts val="0"/>
              </a:spcBef>
              <a:buNone/>
            </a:pPr>
            <a:r>
              <a:t/>
            </a:r>
            <a:endParaRPr sz="2400">
              <a:solidFill>
                <a:srgbClr val="000000"/>
              </a:solidFill>
              <a:latin typeface="Amatic SC"/>
              <a:ea typeface="Amatic SC"/>
              <a:cs typeface="Amatic SC"/>
              <a:sym typeface="Amatic SC"/>
            </a:endParaRPr>
          </a:p>
          <a:p>
            <a:pPr lvl="0" rtl="0" algn="l">
              <a:spcBef>
                <a:spcPts val="0"/>
              </a:spcBef>
              <a:buNone/>
            </a:pPr>
            <a:r>
              <a:t/>
            </a:r>
            <a:endParaRPr sz="2400">
              <a:solidFill>
                <a:srgbClr val="000000"/>
              </a:solidFill>
              <a:latin typeface="Amatic SC"/>
              <a:ea typeface="Amatic SC"/>
              <a:cs typeface="Amatic SC"/>
              <a:sym typeface="Amatic SC"/>
            </a:endParaRPr>
          </a:p>
        </p:txBody>
      </p:sp>
      <p:sp>
        <p:nvSpPr>
          <p:cNvPr id="65" name="Shape 65"/>
          <p:cNvSpPr txBox="1"/>
          <p:nvPr/>
        </p:nvSpPr>
        <p:spPr>
          <a:xfrm>
            <a:off x="6973550" y="4375775"/>
            <a:ext cx="7226100" cy="843000"/>
          </a:xfrm>
          <a:prstGeom prst="rect">
            <a:avLst/>
          </a:prstGeom>
          <a:noFill/>
          <a:ln>
            <a:noFill/>
          </a:ln>
        </p:spPr>
        <p:txBody>
          <a:bodyPr anchorCtr="0" anchor="t" bIns="91425" lIns="91425" rIns="91425" tIns="91425">
            <a:noAutofit/>
          </a:bodyPr>
          <a:lstStyle/>
          <a:p>
            <a:pPr lvl="0">
              <a:spcBef>
                <a:spcPts val="0"/>
              </a:spcBef>
              <a:buNone/>
            </a:pPr>
            <a:r>
              <a:rPr lang="en" sz="4000">
                <a:latin typeface="Amatic SC"/>
                <a:ea typeface="Amatic SC"/>
                <a:cs typeface="Amatic SC"/>
                <a:sym typeface="Amatic SC"/>
              </a:rPr>
              <a:t>SIMILARITIES?</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1" name="Shape 191"/>
        <p:cNvGrpSpPr/>
        <p:nvPr/>
      </p:nvGrpSpPr>
      <p:grpSpPr>
        <a:xfrm>
          <a:off x="0" y="0"/>
          <a:ext cx="0" cy="0"/>
          <a:chOff x="0" y="0"/>
          <a:chExt cx="0" cy="0"/>
        </a:xfrm>
      </p:grpSpPr>
      <p:sp>
        <p:nvSpPr>
          <p:cNvPr id="192" name="Shape 192"/>
          <p:cNvSpPr txBox="1"/>
          <p:nvPr/>
        </p:nvSpPr>
        <p:spPr>
          <a:xfrm>
            <a:off x="685875" y="337875"/>
            <a:ext cx="7815300" cy="4314900"/>
          </a:xfrm>
          <a:prstGeom prst="rect">
            <a:avLst/>
          </a:prstGeom>
          <a:solidFill>
            <a:srgbClr val="FFFFFF"/>
          </a:solidFill>
          <a:ln>
            <a:noFill/>
          </a:ln>
        </p:spPr>
        <p:txBody>
          <a:bodyPr anchorCtr="0" anchor="t" bIns="91425" lIns="91425" rIns="91425" tIns="91425">
            <a:noAutofit/>
          </a:bodyPr>
          <a:lstStyle/>
          <a:p>
            <a:pPr lvl="0">
              <a:spcBef>
                <a:spcPts val="0"/>
              </a:spcBef>
              <a:buNone/>
            </a:pPr>
            <a:r>
              <a:rPr lang="en" sz="2200">
                <a:latin typeface="Amatic SC"/>
                <a:ea typeface="Amatic SC"/>
                <a:cs typeface="Amatic SC"/>
                <a:sym typeface="Amatic SC"/>
              </a:rPr>
              <a:t>“Every five minutes, the Sourcing component chooses 10 sites from the list and retrieves their current RSS content. The software examines the headline field of each RSS item to see if it can serve as an effective digest of the news item and would read well scrolled across the Prayer Companion. Not all headlines are suitable. For example, some only make sense when read in conjunction with the attached story. Others are metaphorical or allude to the story content in some oblique way. We reject headlines longer than 8 words as too taxing to read on the Prayer Companion. To isolate headlines that most effectively serve as news digests we use natural language processing to identify headlines with a subject-verb-object structure. This is the syntax of simple declarative headlines such as ‘EU slaps tariffs on US biodiesel’ that are readable as complete sentences. All the headlines that satisfy our word length and syntactic criteria are automatically published on a webpage in a global-to-local ordered list. The number of items sourced in each iteration varies between about 20 and 70 depending on which sites are accessed. “</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6" name="Shape 196"/>
        <p:cNvGrpSpPr/>
        <p:nvPr/>
      </p:nvGrpSpPr>
      <p:grpSpPr>
        <a:xfrm>
          <a:off x="0" y="0"/>
          <a:ext cx="0" cy="0"/>
          <a:chOff x="0" y="0"/>
          <a:chExt cx="0" cy="0"/>
        </a:xfrm>
      </p:grpSpPr>
      <p:sp>
        <p:nvSpPr>
          <p:cNvPr id="197" name="Shape 197"/>
          <p:cNvSpPr txBox="1"/>
          <p:nvPr/>
        </p:nvSpPr>
        <p:spPr>
          <a:xfrm>
            <a:off x="457200" y="152150"/>
            <a:ext cx="8229600" cy="1043100"/>
          </a:xfrm>
          <a:prstGeom prst="rect">
            <a:avLst/>
          </a:prstGeom>
          <a:noFill/>
          <a:ln>
            <a:noFill/>
          </a:ln>
        </p:spPr>
        <p:txBody>
          <a:bodyPr anchorCtr="0" anchor="t" bIns="91425" lIns="91425" rIns="91425" tIns="91425">
            <a:noAutofit/>
          </a:bodyPr>
          <a:lstStyle/>
          <a:p>
            <a:pPr lvl="0" algn="ctr">
              <a:spcBef>
                <a:spcPts val="0"/>
              </a:spcBef>
              <a:buNone/>
            </a:pPr>
            <a:r>
              <a:rPr b="1" lang="en" sz="4200">
                <a:latin typeface="Amatic SC"/>
                <a:ea typeface="Amatic SC"/>
                <a:cs typeface="Amatic SC"/>
                <a:sym typeface="Amatic SC"/>
              </a:rPr>
              <a:t>HOW DO I USE THIS STYLE OF SOURCING IN MY PROTOTYPE? </a:t>
            </a:r>
          </a:p>
        </p:txBody>
      </p:sp>
      <p:sp>
        <p:nvSpPr>
          <p:cNvPr id="198" name="Shape 198"/>
          <p:cNvSpPr txBox="1"/>
          <p:nvPr/>
        </p:nvSpPr>
        <p:spPr>
          <a:xfrm>
            <a:off x="4900700" y="1080800"/>
            <a:ext cx="3829200" cy="3629100"/>
          </a:xfrm>
          <a:prstGeom prst="rect">
            <a:avLst/>
          </a:prstGeom>
          <a:noFill/>
          <a:ln>
            <a:noFill/>
          </a:ln>
        </p:spPr>
        <p:txBody>
          <a:bodyPr anchorCtr="0" anchor="t" bIns="91425" lIns="91425" rIns="91425" tIns="91425">
            <a:noAutofit/>
          </a:bodyPr>
          <a:lstStyle/>
          <a:p>
            <a:pPr lvl="0">
              <a:spcBef>
                <a:spcPts val="0"/>
              </a:spcBef>
              <a:buNone/>
            </a:pPr>
            <a:r>
              <a:t/>
            </a:r>
            <a:endParaRPr sz="3000">
              <a:latin typeface="Amatic SC"/>
              <a:ea typeface="Amatic SC"/>
              <a:cs typeface="Amatic SC"/>
              <a:sym typeface="Amatic SC"/>
            </a:endParaRPr>
          </a:p>
          <a:p>
            <a:pPr lvl="0">
              <a:spcBef>
                <a:spcPts val="0"/>
              </a:spcBef>
              <a:buNone/>
            </a:pPr>
            <a:r>
              <a:rPr lang="en" sz="3000">
                <a:latin typeface="Amatic SC"/>
                <a:ea typeface="Amatic SC"/>
                <a:cs typeface="Amatic SC"/>
                <a:sym typeface="Amatic SC"/>
              </a:rPr>
              <a:t>“</a:t>
            </a:r>
            <a:r>
              <a:rPr lang="en" sz="3000">
                <a:latin typeface="Amatic SC"/>
                <a:ea typeface="Amatic SC"/>
                <a:cs typeface="Amatic SC"/>
                <a:sym typeface="Amatic SC"/>
              </a:rPr>
              <a:t>It was no longer the device itself which was being discussed but the content.”</a:t>
            </a:r>
          </a:p>
          <a:p>
            <a:pPr lvl="0">
              <a:spcBef>
                <a:spcPts val="0"/>
              </a:spcBef>
              <a:buNone/>
            </a:pPr>
            <a:r>
              <a:t/>
            </a:r>
            <a:endParaRPr b="1" sz="3000">
              <a:latin typeface="Amatic SC"/>
              <a:ea typeface="Amatic SC"/>
              <a:cs typeface="Amatic SC"/>
              <a:sym typeface="Amatic SC"/>
            </a:endParaRPr>
          </a:p>
          <a:p>
            <a:pPr lvl="0">
              <a:spcBef>
                <a:spcPts val="0"/>
              </a:spcBef>
              <a:buNone/>
            </a:pPr>
            <a:r>
              <a:rPr b="1" lang="en" sz="3000">
                <a:latin typeface="Amatic SC"/>
                <a:ea typeface="Amatic SC"/>
                <a:cs typeface="Amatic SC"/>
                <a:sym typeface="Amatic SC"/>
              </a:rPr>
              <a:t>Should my device be disruptive or blend into it’s environment?</a:t>
            </a:r>
          </a:p>
        </p:txBody>
      </p:sp>
      <p:sp>
        <p:nvSpPr>
          <p:cNvPr id="199" name="Shape 199"/>
          <p:cNvSpPr txBox="1"/>
          <p:nvPr/>
        </p:nvSpPr>
        <p:spPr>
          <a:xfrm>
            <a:off x="357275" y="995000"/>
            <a:ext cx="3829200" cy="3629100"/>
          </a:xfrm>
          <a:prstGeom prst="rect">
            <a:avLst/>
          </a:prstGeom>
          <a:noFill/>
          <a:ln>
            <a:noFill/>
          </a:ln>
        </p:spPr>
        <p:txBody>
          <a:bodyPr anchorCtr="0" anchor="t" bIns="91425" lIns="91425" rIns="91425" tIns="91425">
            <a:noAutofit/>
          </a:bodyPr>
          <a:lstStyle/>
          <a:p>
            <a:pPr lvl="0">
              <a:spcBef>
                <a:spcPts val="0"/>
              </a:spcBef>
              <a:buNone/>
            </a:pPr>
            <a:r>
              <a:rPr b="1" lang="en" sz="2200">
                <a:latin typeface="Amatic SC"/>
                <a:ea typeface="Amatic SC"/>
                <a:cs typeface="Amatic SC"/>
                <a:sym typeface="Amatic SC"/>
              </a:rPr>
              <a:t>NEEDS </a:t>
            </a:r>
            <a:r>
              <a:rPr b="1" lang="en" sz="2200">
                <a:latin typeface="Amatic SC"/>
                <a:ea typeface="Amatic SC"/>
                <a:cs typeface="Amatic SC"/>
                <a:sym typeface="Amatic SC"/>
              </a:rPr>
              <a:t>MULTIPLE SOURCES:</a:t>
            </a:r>
          </a:p>
          <a:p>
            <a:pPr lvl="0">
              <a:spcBef>
                <a:spcPts val="0"/>
              </a:spcBef>
              <a:buNone/>
            </a:pPr>
            <a:r>
              <a:rPr b="1" lang="en" sz="2200">
                <a:latin typeface="Amatic SC"/>
                <a:ea typeface="Amatic SC"/>
                <a:cs typeface="Amatic SC"/>
                <a:sym typeface="Amatic SC"/>
              </a:rPr>
              <a:t>AIM FOR 25+ WEBSITES RANGING FROM LOCAL NEWS TO INTERNATIONAL NEWS (AVOIDING DAILY MAIL, NEW STATESMAN, SOURCES WITH STRONG AGENDAS)</a:t>
            </a:r>
          </a:p>
          <a:p>
            <a:pPr lvl="0">
              <a:spcBef>
                <a:spcPts val="0"/>
              </a:spcBef>
              <a:buNone/>
            </a:pPr>
            <a:r>
              <a:rPr b="1" lang="en" sz="2200">
                <a:latin typeface="Amatic SC"/>
                <a:ea typeface="Amatic SC"/>
                <a:cs typeface="Amatic SC"/>
                <a:sym typeface="Amatic SC"/>
              </a:rPr>
              <a:t>  </a:t>
            </a:r>
          </a:p>
          <a:p>
            <a:pPr lvl="0">
              <a:spcBef>
                <a:spcPts val="0"/>
              </a:spcBef>
              <a:buNone/>
            </a:pPr>
            <a:r>
              <a:rPr b="1" lang="en" sz="2200">
                <a:latin typeface="Amatic SC"/>
                <a:ea typeface="Amatic SC"/>
                <a:cs typeface="Amatic SC"/>
                <a:sym typeface="Amatic SC"/>
              </a:rPr>
              <a:t>RRS NEWS FEEDS &gt; LINK VIA ARDUINO TO LCD DISPLAY TO DEMONSTRATE FUNCTIONALITY IN THIS PROTOTYPING STAGE</a:t>
            </a:r>
          </a:p>
          <a:p>
            <a:pPr lvl="0">
              <a:spcBef>
                <a:spcPts val="0"/>
              </a:spcBef>
              <a:buNone/>
            </a:pPr>
            <a:r>
              <a:t/>
            </a:r>
            <a:endParaRPr b="1" sz="2200">
              <a:latin typeface="Amatic SC"/>
              <a:ea typeface="Amatic SC"/>
              <a:cs typeface="Amatic SC"/>
              <a:sym typeface="Amatic SC"/>
            </a:endParaRPr>
          </a:p>
          <a:p>
            <a:pPr lvl="0">
              <a:spcBef>
                <a:spcPts val="0"/>
              </a:spcBef>
              <a:buNone/>
            </a:pPr>
            <a:r>
              <a:rPr b="1" lang="en" sz="2000">
                <a:latin typeface="Amatic SC"/>
                <a:ea typeface="Amatic SC"/>
                <a:cs typeface="Amatic SC"/>
                <a:sym typeface="Amatic SC"/>
              </a:rPr>
              <a:t> (IDEALLY WOULD LIKE AUDIO VIA ARDUINO  BUT SAW THE PRICE OF THE TECH NEEDED FOR THAT AND I HAVE NO HOUSE TO </a:t>
            </a:r>
            <a:r>
              <a:rPr b="1" lang="en" sz="2000">
                <a:latin typeface="Amatic SC"/>
                <a:ea typeface="Amatic SC"/>
                <a:cs typeface="Amatic SC"/>
                <a:sym typeface="Amatic SC"/>
              </a:rPr>
              <a:t>REMORTGAGE OR SPARE ORGANS RIGHT NOW</a:t>
            </a:r>
            <a:r>
              <a:rPr b="1" lang="en" sz="2000">
                <a:latin typeface="Amatic SC"/>
                <a:ea typeface="Amatic SC"/>
                <a:cs typeface="Amatic SC"/>
                <a:sym typeface="Amatic SC"/>
              </a:rPr>
              <a:t>) </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3" name="Shape 203"/>
        <p:cNvGrpSpPr/>
        <p:nvPr/>
      </p:nvGrpSpPr>
      <p:grpSpPr>
        <a:xfrm>
          <a:off x="0" y="0"/>
          <a:ext cx="0" cy="0"/>
          <a:chOff x="0" y="0"/>
          <a:chExt cx="0" cy="0"/>
        </a:xfrm>
      </p:grpSpPr>
      <p:pic>
        <p:nvPicPr>
          <p:cNvPr id="204" name="Shape 204"/>
          <p:cNvPicPr preferRelativeResize="0"/>
          <p:nvPr/>
        </p:nvPicPr>
        <p:blipFill>
          <a:blip r:embed="rId3">
            <a:alphaModFix/>
          </a:blip>
          <a:stretch>
            <a:fillRect/>
          </a:stretch>
        </p:blipFill>
        <p:spPr>
          <a:xfrm>
            <a:off x="5643500" y="1814375"/>
            <a:ext cx="3114825" cy="3114825"/>
          </a:xfrm>
          <a:prstGeom prst="rect">
            <a:avLst/>
          </a:prstGeom>
          <a:noFill/>
          <a:ln>
            <a:noFill/>
          </a:ln>
        </p:spPr>
      </p:pic>
      <p:pic>
        <p:nvPicPr>
          <p:cNvPr id="205" name="Shape 205"/>
          <p:cNvPicPr preferRelativeResize="0"/>
          <p:nvPr/>
        </p:nvPicPr>
        <p:blipFill>
          <a:blip r:embed="rId4">
            <a:alphaModFix/>
          </a:blip>
          <a:stretch>
            <a:fillRect/>
          </a:stretch>
        </p:blipFill>
        <p:spPr>
          <a:xfrm>
            <a:off x="334750" y="294999"/>
            <a:ext cx="2674099" cy="3030625"/>
          </a:xfrm>
          <a:prstGeom prst="rect">
            <a:avLst/>
          </a:prstGeom>
          <a:noFill/>
          <a:ln>
            <a:noFill/>
          </a:ln>
        </p:spPr>
      </p:pic>
      <p:sp>
        <p:nvSpPr>
          <p:cNvPr id="206" name="Shape 206"/>
          <p:cNvSpPr txBox="1"/>
          <p:nvPr/>
        </p:nvSpPr>
        <p:spPr>
          <a:xfrm>
            <a:off x="3229050" y="166400"/>
            <a:ext cx="4300500" cy="571500"/>
          </a:xfrm>
          <a:prstGeom prst="rect">
            <a:avLst/>
          </a:prstGeom>
          <a:noFill/>
          <a:ln>
            <a:noFill/>
          </a:ln>
        </p:spPr>
        <p:txBody>
          <a:bodyPr anchorCtr="0" anchor="t" bIns="91425" lIns="91425" rIns="91425" tIns="91425">
            <a:noAutofit/>
          </a:bodyPr>
          <a:lstStyle/>
          <a:p>
            <a:pPr lvl="0">
              <a:spcBef>
                <a:spcPts val="0"/>
              </a:spcBef>
              <a:buNone/>
            </a:pPr>
            <a:r>
              <a:rPr b="1" lang="en" sz="4800">
                <a:latin typeface="Amatic SC"/>
                <a:ea typeface="Amatic SC"/>
                <a:cs typeface="Amatic SC"/>
                <a:sym typeface="Amatic SC"/>
              </a:rPr>
              <a:t>WHAT COMMON OBJECTS DO PEOPLE HAVE IN THEIR HOMES?</a:t>
            </a:r>
          </a:p>
        </p:txBody>
      </p:sp>
      <p:sp>
        <p:nvSpPr>
          <p:cNvPr id="207" name="Shape 207"/>
          <p:cNvSpPr txBox="1"/>
          <p:nvPr/>
        </p:nvSpPr>
        <p:spPr>
          <a:xfrm>
            <a:off x="3008850" y="4109775"/>
            <a:ext cx="2934600" cy="743100"/>
          </a:xfrm>
          <a:prstGeom prst="rect">
            <a:avLst/>
          </a:prstGeom>
          <a:noFill/>
          <a:ln>
            <a:noFill/>
          </a:ln>
        </p:spPr>
        <p:txBody>
          <a:bodyPr anchorCtr="0" anchor="t" bIns="91425" lIns="91425" rIns="91425" tIns="91425">
            <a:noAutofit/>
          </a:bodyPr>
          <a:lstStyle/>
          <a:p>
            <a:pPr lvl="0">
              <a:spcBef>
                <a:spcPts val="0"/>
              </a:spcBef>
              <a:buNone/>
            </a:pPr>
            <a:r>
              <a:rPr b="1" lang="en" sz="2400">
                <a:latin typeface="Amatic SC"/>
                <a:ea typeface="Amatic SC"/>
                <a:cs typeface="Amatic SC"/>
                <a:sym typeface="Amatic SC"/>
              </a:rPr>
              <a:t>IN </a:t>
            </a:r>
            <a:r>
              <a:rPr b="1" lang="en" sz="2400">
                <a:latin typeface="Amatic SC"/>
                <a:ea typeface="Amatic SC"/>
                <a:cs typeface="Amatic SC"/>
                <a:sym typeface="Amatic SC"/>
              </a:rPr>
              <a:t>MULTIPLE ROOMS, BLENDS IN, WALL BASED ...</a:t>
            </a:r>
          </a:p>
        </p:txBody>
      </p:sp>
      <p:sp>
        <p:nvSpPr>
          <p:cNvPr id="208" name="Shape 208"/>
          <p:cNvSpPr txBox="1"/>
          <p:nvPr/>
        </p:nvSpPr>
        <p:spPr>
          <a:xfrm>
            <a:off x="0" y="3325625"/>
            <a:ext cx="8229600" cy="960000"/>
          </a:xfrm>
          <a:prstGeom prst="rect">
            <a:avLst/>
          </a:prstGeom>
          <a:noFill/>
          <a:ln>
            <a:noFill/>
          </a:ln>
        </p:spPr>
        <p:txBody>
          <a:bodyPr anchorCtr="0" anchor="t" bIns="91425" lIns="91425" rIns="91425" tIns="91425">
            <a:noAutofit/>
          </a:bodyPr>
          <a:lstStyle/>
          <a:p>
            <a:pPr lvl="0">
              <a:spcBef>
                <a:spcPts val="0"/>
              </a:spcBef>
              <a:buNone/>
            </a:pPr>
            <a:r>
              <a:rPr b="1" lang="en" sz="2400">
                <a:latin typeface="Amatic SC"/>
                <a:ea typeface="Amatic SC"/>
                <a:cs typeface="Amatic SC"/>
                <a:sym typeface="Amatic SC"/>
              </a:rPr>
              <a:t>ONLY IN THE KITCHEN? </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2" name="Shape 212"/>
        <p:cNvGrpSpPr/>
        <p:nvPr/>
      </p:nvGrpSpPr>
      <p:grpSpPr>
        <a:xfrm>
          <a:off x="0" y="0"/>
          <a:ext cx="0" cy="0"/>
          <a:chOff x="0" y="0"/>
          <a:chExt cx="0" cy="0"/>
        </a:xfrm>
      </p:grpSpPr>
      <p:sp>
        <p:nvSpPr>
          <p:cNvPr id="213" name="Shape 213"/>
          <p:cNvSpPr txBox="1"/>
          <p:nvPr>
            <p:ph type="title"/>
          </p:nvPr>
        </p:nvSpPr>
        <p:spPr>
          <a:xfrm>
            <a:off x="916800" y="802500"/>
            <a:ext cx="3538500" cy="3538500"/>
          </a:xfrm>
          <a:prstGeom prst="rect">
            <a:avLst/>
          </a:prstGeom>
        </p:spPr>
        <p:txBody>
          <a:bodyPr anchorCtr="0" anchor="ctr" bIns="91425" lIns="91425" rIns="91425" tIns="91425">
            <a:noAutofit/>
          </a:bodyPr>
          <a:lstStyle/>
          <a:p>
            <a:pPr lvl="0">
              <a:spcBef>
                <a:spcPts val="0"/>
              </a:spcBef>
              <a:buNone/>
            </a:pPr>
            <a:r>
              <a:rPr lang="en" sz="5200" u="sng"/>
              <a:t>AND </a:t>
            </a:r>
            <a:r>
              <a:rPr lang="en"/>
              <a:t>IF I MAKE IT A CLOCK…</a:t>
            </a:r>
          </a:p>
          <a:p>
            <a:pPr lvl="0">
              <a:spcBef>
                <a:spcPts val="0"/>
              </a:spcBef>
              <a:buNone/>
            </a:pPr>
            <a:r>
              <a:rPr lang="en"/>
              <a:t>I COULD CALL IT </a:t>
            </a:r>
          </a:p>
          <a:p>
            <a:pPr lvl="0" rtl="0">
              <a:spcBef>
                <a:spcPts val="0"/>
              </a:spcBef>
              <a:buNone/>
            </a:pPr>
            <a:r>
              <a:rPr b="0" lang="en"/>
              <a:t>‘POLITICKS.’</a:t>
            </a:r>
          </a:p>
        </p:txBody>
      </p:sp>
      <p:pic>
        <p:nvPicPr>
          <p:cNvPr id="214" name="Shape 214"/>
          <p:cNvPicPr preferRelativeResize="0"/>
          <p:nvPr/>
        </p:nvPicPr>
        <p:blipFill>
          <a:blip r:embed="rId3">
            <a:alphaModFix/>
          </a:blip>
          <a:stretch>
            <a:fillRect/>
          </a:stretch>
        </p:blipFill>
        <p:spPr>
          <a:xfrm>
            <a:off x="5157724" y="914374"/>
            <a:ext cx="3314774" cy="3314774"/>
          </a:xfrm>
          <a:prstGeom prst="rect">
            <a:avLst/>
          </a:prstGeom>
          <a:noFill/>
          <a:ln>
            <a:noFill/>
          </a:ln>
        </p:spPr>
      </p:pic>
      <p:sp>
        <p:nvSpPr>
          <p:cNvPr id="215" name="Shape 215"/>
          <p:cNvSpPr txBox="1"/>
          <p:nvPr/>
        </p:nvSpPr>
        <p:spPr>
          <a:xfrm>
            <a:off x="6460350" y="4229150"/>
            <a:ext cx="5129100" cy="543000"/>
          </a:xfrm>
          <a:prstGeom prst="rect">
            <a:avLst/>
          </a:prstGeom>
          <a:noFill/>
          <a:ln>
            <a:noFill/>
          </a:ln>
        </p:spPr>
        <p:txBody>
          <a:bodyPr anchorCtr="0" anchor="t" bIns="91425" lIns="91425" rIns="91425" tIns="91425">
            <a:noAutofit/>
          </a:bodyPr>
          <a:lstStyle/>
          <a:p>
            <a:pPr lvl="0">
              <a:spcBef>
                <a:spcPts val="0"/>
              </a:spcBef>
              <a:buNone/>
            </a:pPr>
            <a:r>
              <a:rPr lang="en" sz="4800">
                <a:latin typeface="Amatic SC"/>
                <a:ea typeface="Amatic SC"/>
                <a:cs typeface="Amatic SC"/>
                <a:sym typeface="Amatic SC"/>
              </a:rPr>
              <a:t>#</a:t>
            </a:r>
            <a:r>
              <a:rPr lang="en" sz="4800">
                <a:latin typeface="Amatic SC"/>
                <a:ea typeface="Amatic SC"/>
                <a:cs typeface="Amatic SC"/>
                <a:sym typeface="Amatic SC"/>
              </a:rPr>
              <a:t>JUST SAYIN’ </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9" name="Shape 219"/>
        <p:cNvGrpSpPr/>
        <p:nvPr/>
      </p:nvGrpSpPr>
      <p:grpSpPr>
        <a:xfrm>
          <a:off x="0" y="0"/>
          <a:ext cx="0" cy="0"/>
          <a:chOff x="0" y="0"/>
          <a:chExt cx="0" cy="0"/>
        </a:xfrm>
      </p:grpSpPr>
      <p:sp>
        <p:nvSpPr>
          <p:cNvPr id="220" name="Shape 220"/>
          <p:cNvSpPr txBox="1"/>
          <p:nvPr/>
        </p:nvSpPr>
        <p:spPr>
          <a:xfrm>
            <a:off x="2487100" y="386050"/>
            <a:ext cx="4401300" cy="4336200"/>
          </a:xfrm>
          <a:prstGeom prst="rect">
            <a:avLst/>
          </a:prstGeom>
          <a:solidFill>
            <a:srgbClr val="FFFFFF"/>
          </a:solidFill>
          <a:ln>
            <a:noFill/>
          </a:ln>
        </p:spPr>
        <p:txBody>
          <a:bodyPr anchorCtr="0" anchor="t" bIns="91425" lIns="91425" rIns="91425" tIns="91425">
            <a:noAutofit/>
          </a:bodyPr>
          <a:lstStyle/>
          <a:p>
            <a:pPr lvl="0">
              <a:spcBef>
                <a:spcPts val="0"/>
              </a:spcBef>
              <a:buNone/>
            </a:pPr>
            <a:r>
              <a:rPr b="1" lang="en" sz="3600">
                <a:latin typeface="Amatic SC"/>
                <a:ea typeface="Amatic SC"/>
                <a:cs typeface="Amatic SC"/>
                <a:sym typeface="Amatic SC"/>
              </a:rPr>
              <a:t>THIS WEEK’S PLAN - </a:t>
            </a:r>
          </a:p>
          <a:p>
            <a:pPr lvl="0">
              <a:spcBef>
                <a:spcPts val="0"/>
              </a:spcBef>
              <a:buNone/>
            </a:pPr>
            <a:r>
              <a:t/>
            </a:r>
            <a:endParaRPr b="1" sz="3000">
              <a:latin typeface="Amatic SC"/>
              <a:ea typeface="Amatic SC"/>
              <a:cs typeface="Amatic SC"/>
              <a:sym typeface="Amatic SC"/>
            </a:endParaRPr>
          </a:p>
          <a:p>
            <a:pPr lvl="0">
              <a:spcBef>
                <a:spcPts val="0"/>
              </a:spcBef>
              <a:buNone/>
            </a:pPr>
            <a:r>
              <a:rPr b="1" lang="en" sz="3000">
                <a:latin typeface="Amatic SC"/>
                <a:ea typeface="Amatic SC"/>
                <a:cs typeface="Amatic SC"/>
                <a:sym typeface="Amatic SC"/>
              </a:rPr>
              <a:t>Finalise exactly ‘what it does’ and how</a:t>
            </a:r>
          </a:p>
          <a:p>
            <a:pPr lvl="0">
              <a:spcBef>
                <a:spcPts val="0"/>
              </a:spcBef>
              <a:buNone/>
            </a:pPr>
            <a:r>
              <a:rPr b="1" lang="en" sz="3000">
                <a:latin typeface="Amatic SC"/>
                <a:ea typeface="Amatic SC"/>
                <a:cs typeface="Amatic SC"/>
                <a:sym typeface="Amatic SC"/>
              </a:rPr>
              <a:t>Figure out processing - rss feeds</a:t>
            </a:r>
          </a:p>
          <a:p>
            <a:pPr lvl="0">
              <a:spcBef>
                <a:spcPts val="0"/>
              </a:spcBef>
              <a:buNone/>
            </a:pPr>
            <a:r>
              <a:rPr b="1" lang="en" sz="3000">
                <a:latin typeface="Amatic SC"/>
                <a:ea typeface="Amatic SC"/>
                <a:cs typeface="Amatic SC"/>
                <a:sym typeface="Amatic SC"/>
              </a:rPr>
              <a:t>Setup</a:t>
            </a:r>
            <a:r>
              <a:rPr b="1" lang="en" sz="3000">
                <a:latin typeface="Amatic SC"/>
                <a:ea typeface="Amatic SC"/>
                <a:cs typeface="Amatic SC"/>
                <a:sym typeface="Amatic SC"/>
              </a:rPr>
              <a:t> arduino with lcd screen</a:t>
            </a:r>
          </a:p>
          <a:p>
            <a:pPr lvl="0">
              <a:spcBef>
                <a:spcPts val="0"/>
              </a:spcBef>
              <a:buNone/>
            </a:pPr>
            <a:r>
              <a:rPr b="1" lang="en" sz="3000">
                <a:latin typeface="Amatic SC"/>
                <a:ea typeface="Amatic SC"/>
                <a:cs typeface="Amatic SC"/>
                <a:sym typeface="Amatic SC"/>
              </a:rPr>
              <a:t>Build a tactile prototype using laser cutting, 3d printing etc</a:t>
            </a:r>
          </a:p>
          <a:p>
            <a:pPr lvl="0">
              <a:spcBef>
                <a:spcPts val="0"/>
              </a:spcBef>
              <a:buNone/>
            </a:pPr>
            <a:r>
              <a:rPr b="1" lang="en" sz="3000">
                <a:latin typeface="Amatic SC"/>
                <a:ea typeface="Amatic SC"/>
                <a:cs typeface="Amatic SC"/>
                <a:sym typeface="Amatic SC"/>
              </a:rPr>
              <a:t>Add additional functions?</a:t>
            </a:r>
          </a:p>
          <a:p>
            <a:pPr lvl="0">
              <a:spcBef>
                <a:spcPts val="0"/>
              </a:spcBef>
              <a:buNone/>
            </a:pPr>
            <a:r>
              <a:rPr b="1" lang="en" sz="3000">
                <a:latin typeface="Amatic SC"/>
                <a:ea typeface="Amatic SC"/>
                <a:cs typeface="Amatic SC"/>
                <a:sym typeface="Amatic SC"/>
              </a:rPr>
              <a:t>Improve on design! </a:t>
            </a:r>
          </a:p>
          <a:p>
            <a:pPr lvl="0">
              <a:spcBef>
                <a:spcPts val="0"/>
              </a:spcBef>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9" name="Shape 69"/>
        <p:cNvGrpSpPr/>
        <p:nvPr/>
      </p:nvGrpSpPr>
      <p:grpSpPr>
        <a:xfrm>
          <a:off x="0" y="0"/>
          <a:ext cx="0" cy="0"/>
          <a:chOff x="0" y="0"/>
          <a:chExt cx="0" cy="0"/>
        </a:xfrm>
      </p:grpSpPr>
      <p:sp>
        <p:nvSpPr>
          <p:cNvPr id="70" name="Shape 70"/>
          <p:cNvSpPr txBox="1"/>
          <p:nvPr>
            <p:ph type="title"/>
          </p:nvPr>
        </p:nvSpPr>
        <p:spPr>
          <a:xfrm>
            <a:off x="2802750" y="802500"/>
            <a:ext cx="3538500" cy="3538500"/>
          </a:xfrm>
          <a:prstGeom prst="rect">
            <a:avLst/>
          </a:prstGeom>
        </p:spPr>
        <p:txBody>
          <a:bodyPr anchorCtr="0" anchor="ctr" bIns="91425" lIns="91425" rIns="91425" tIns="91425">
            <a:noAutofit/>
          </a:bodyPr>
          <a:lstStyle/>
          <a:p>
            <a:pPr lvl="0">
              <a:spcBef>
                <a:spcPts val="0"/>
              </a:spcBef>
              <a:buNone/>
            </a:pPr>
            <a:r>
              <a:rPr lang="en" sz="6000"/>
              <a:t>uSing arduino</a:t>
            </a:r>
          </a:p>
        </p:txBody>
      </p:sp>
      <p:pic>
        <p:nvPicPr>
          <p:cNvPr descr="learn_arduino_fritzing.jpg" id="71" name="Shape 71"/>
          <p:cNvPicPr preferRelativeResize="0"/>
          <p:nvPr/>
        </p:nvPicPr>
        <p:blipFill>
          <a:blip r:embed="rId3">
            <a:alphaModFix/>
          </a:blip>
          <a:stretch>
            <a:fillRect/>
          </a:stretch>
        </p:blipFill>
        <p:spPr>
          <a:xfrm>
            <a:off x="195597" y="200725"/>
            <a:ext cx="2444450" cy="1994674"/>
          </a:xfrm>
          <a:prstGeom prst="rect">
            <a:avLst/>
          </a:prstGeom>
          <a:noFill/>
          <a:ln>
            <a:noFill/>
          </a:ln>
        </p:spPr>
      </p:pic>
      <p:pic>
        <p:nvPicPr>
          <p:cNvPr descr="illu-arduino-UNO.png" id="72" name="Shape 72"/>
          <p:cNvPicPr preferRelativeResize="0"/>
          <p:nvPr/>
        </p:nvPicPr>
        <p:blipFill>
          <a:blip r:embed="rId4">
            <a:alphaModFix/>
          </a:blip>
          <a:stretch>
            <a:fillRect/>
          </a:stretch>
        </p:blipFill>
        <p:spPr>
          <a:xfrm>
            <a:off x="6573850" y="3252812"/>
            <a:ext cx="2419350" cy="1724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6" name="Shape 76"/>
        <p:cNvGrpSpPr/>
        <p:nvPr/>
      </p:nvGrpSpPr>
      <p:grpSpPr>
        <a:xfrm>
          <a:off x="0" y="0"/>
          <a:ext cx="0" cy="0"/>
          <a:chOff x="0" y="0"/>
          <a:chExt cx="0" cy="0"/>
        </a:xfrm>
      </p:grpSpPr>
      <p:sp>
        <p:nvSpPr>
          <p:cNvPr id="77" name="Shape 77"/>
          <p:cNvSpPr txBox="1"/>
          <p:nvPr>
            <p:ph type="ctrTitle"/>
          </p:nvPr>
        </p:nvSpPr>
        <p:spPr>
          <a:xfrm>
            <a:off x="311700" y="392150"/>
            <a:ext cx="8520600" cy="837300"/>
          </a:xfrm>
          <a:prstGeom prst="rect">
            <a:avLst/>
          </a:prstGeom>
        </p:spPr>
        <p:txBody>
          <a:bodyPr anchorCtr="0" anchor="ctr" bIns="91425" lIns="91425" rIns="91425" tIns="91425">
            <a:noAutofit/>
          </a:bodyPr>
          <a:lstStyle/>
          <a:p>
            <a:pPr lvl="0">
              <a:spcBef>
                <a:spcPts val="0"/>
              </a:spcBef>
              <a:buNone/>
            </a:pPr>
            <a:r>
              <a:rPr lang="en" sz="6000"/>
              <a:t>WHAT IS ARDUINO?</a:t>
            </a:r>
          </a:p>
        </p:txBody>
      </p:sp>
      <p:sp>
        <p:nvSpPr>
          <p:cNvPr id="78" name="Shape 78"/>
          <p:cNvSpPr txBox="1"/>
          <p:nvPr/>
        </p:nvSpPr>
        <p:spPr>
          <a:xfrm>
            <a:off x="-865625" y="288550"/>
            <a:ext cx="7226100" cy="843000"/>
          </a:xfrm>
          <a:prstGeom prst="rect">
            <a:avLst/>
          </a:prstGeom>
          <a:noFill/>
          <a:ln>
            <a:noFill/>
          </a:ln>
        </p:spPr>
        <p:txBody>
          <a:bodyPr anchorCtr="0" anchor="t" bIns="91425" lIns="91425" rIns="91425" tIns="91425">
            <a:noAutofit/>
          </a:bodyPr>
          <a:lstStyle/>
          <a:p>
            <a:pPr lvl="0">
              <a:spcBef>
                <a:spcPts val="0"/>
              </a:spcBef>
              <a:buNone/>
            </a:pPr>
            <a:r>
              <a:t/>
            </a:r>
            <a:endParaRPr/>
          </a:p>
        </p:txBody>
      </p:sp>
      <p:sp>
        <p:nvSpPr>
          <p:cNvPr id="79" name="Shape 79"/>
          <p:cNvSpPr txBox="1"/>
          <p:nvPr/>
        </p:nvSpPr>
        <p:spPr>
          <a:xfrm>
            <a:off x="300150" y="1317200"/>
            <a:ext cx="8543700" cy="3550200"/>
          </a:xfrm>
          <a:prstGeom prst="rect">
            <a:avLst/>
          </a:prstGeom>
          <a:noFill/>
          <a:ln>
            <a:noFill/>
          </a:ln>
        </p:spPr>
        <p:txBody>
          <a:bodyPr anchorCtr="0" anchor="t" bIns="91425" lIns="91425" rIns="91425" tIns="91425">
            <a:noAutofit/>
          </a:bodyPr>
          <a:lstStyle/>
          <a:p>
            <a:pPr lvl="0">
              <a:spcBef>
                <a:spcPts val="0"/>
              </a:spcBef>
              <a:buNone/>
            </a:pPr>
            <a:r>
              <a:rPr lang="en" sz="3200">
                <a:latin typeface="Amatic SC"/>
                <a:ea typeface="Amatic SC"/>
                <a:cs typeface="Amatic SC"/>
                <a:sym typeface="Amatic SC"/>
              </a:rPr>
              <a:t>AN open source platform of software and hardware that allows people who aren’t engineers (or particularly tech savvy) to create circuits or “SKETCHES” IN ORDER to CREATE DIGITAL DEVICES and interactive objects, tHat can sense AND control physical objects. </a:t>
            </a:r>
          </a:p>
          <a:p>
            <a:pPr lvl="0">
              <a:spcBef>
                <a:spcPts val="0"/>
              </a:spcBef>
              <a:buNone/>
            </a:pPr>
            <a:r>
              <a:t/>
            </a:r>
            <a:endParaRPr sz="2400">
              <a:latin typeface="Amatic SC"/>
              <a:ea typeface="Amatic SC"/>
              <a:cs typeface="Amatic SC"/>
              <a:sym typeface="Amatic SC"/>
            </a:endParaRPr>
          </a:p>
          <a:p>
            <a:pPr lvl="0">
              <a:spcBef>
                <a:spcPts val="0"/>
              </a:spcBef>
              <a:buNone/>
            </a:pPr>
            <a:r>
              <a:rPr b="1" lang="en" sz="2400">
                <a:latin typeface="Amatic SC"/>
                <a:ea typeface="Amatic SC"/>
                <a:cs typeface="Amatic SC"/>
                <a:sym typeface="Amatic SC"/>
              </a:rPr>
              <a:t>L</a:t>
            </a:r>
            <a:r>
              <a:rPr lang="en" sz="2400">
                <a:latin typeface="Amatic SC"/>
                <a:ea typeface="Amatic SC"/>
                <a:cs typeface="Amatic SC"/>
                <a:sym typeface="Amatic SC"/>
              </a:rPr>
              <a:t>IKE... TURNING ON LEDS/BLINKING LEDS/CONTROLLING BUZZERS/CHANGING THE PITCH OF BUZZERS/USING A BUTTON TO DETERMINE A SIGNAL/ reacting to light/reacting to temperature/turning motors on and off/gathering data from a potentiometer//running a sequence with variables/ETC</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3" name="Shape 83"/>
        <p:cNvGrpSpPr/>
        <p:nvPr/>
      </p:nvGrpSpPr>
      <p:grpSpPr>
        <a:xfrm>
          <a:off x="0" y="0"/>
          <a:ext cx="0" cy="0"/>
          <a:chOff x="0" y="0"/>
          <a:chExt cx="0" cy="0"/>
        </a:xfrm>
      </p:grpSpPr>
      <p:sp>
        <p:nvSpPr>
          <p:cNvPr id="84" name="Shape 84"/>
          <p:cNvSpPr txBox="1"/>
          <p:nvPr>
            <p:ph type="title"/>
          </p:nvPr>
        </p:nvSpPr>
        <p:spPr>
          <a:xfrm>
            <a:off x="921000" y="727225"/>
            <a:ext cx="3538500" cy="3538500"/>
          </a:xfrm>
          <a:prstGeom prst="rect">
            <a:avLst/>
          </a:prstGeom>
        </p:spPr>
        <p:txBody>
          <a:bodyPr anchorCtr="0" anchor="ctr" bIns="91425" lIns="91425" rIns="91425" tIns="91425">
            <a:noAutofit/>
          </a:bodyPr>
          <a:lstStyle/>
          <a:p>
            <a:pPr lvl="0" rtl="0">
              <a:spcBef>
                <a:spcPts val="0"/>
              </a:spcBef>
              <a:buNone/>
            </a:pPr>
            <a:r>
              <a:rPr lang="en" sz="2400"/>
              <a:t>“You have to crawl before you can walk…”</a:t>
            </a:r>
          </a:p>
          <a:p>
            <a:pPr lvl="0" rtl="0">
              <a:spcBef>
                <a:spcPts val="0"/>
              </a:spcBef>
              <a:buNone/>
            </a:pPr>
            <a:r>
              <a:t/>
            </a:r>
            <a:endParaRPr sz="2400"/>
          </a:p>
          <a:p>
            <a:pPr lvl="0" rtl="0">
              <a:spcBef>
                <a:spcPts val="0"/>
              </a:spcBef>
              <a:buNone/>
            </a:pPr>
            <a:r>
              <a:rPr lang="en" sz="5200"/>
              <a:t>WE PREFER TO</a:t>
            </a:r>
          </a:p>
          <a:p>
            <a:pPr lvl="0">
              <a:spcBef>
                <a:spcPts val="0"/>
              </a:spcBef>
              <a:buNone/>
            </a:pPr>
            <a:r>
              <a:rPr lang="en" sz="5200"/>
              <a:t>(DESIGN) SPRINT</a:t>
            </a:r>
          </a:p>
        </p:txBody>
      </p:sp>
      <p:sp>
        <p:nvSpPr>
          <p:cNvPr id="85" name="Shape 85"/>
          <p:cNvSpPr txBox="1"/>
          <p:nvPr/>
        </p:nvSpPr>
        <p:spPr>
          <a:xfrm>
            <a:off x="4553875" y="2074975"/>
            <a:ext cx="7226100" cy="843000"/>
          </a:xfrm>
          <a:prstGeom prst="rect">
            <a:avLst/>
          </a:prstGeom>
          <a:noFill/>
          <a:ln>
            <a:noFill/>
          </a:ln>
        </p:spPr>
        <p:txBody>
          <a:bodyPr anchorCtr="0" anchor="t" bIns="91425" lIns="91425" rIns="91425" tIns="91425">
            <a:noAutofit/>
          </a:bodyPr>
          <a:lstStyle/>
          <a:p>
            <a:pPr lvl="0">
              <a:spcBef>
                <a:spcPts val="0"/>
              </a:spcBef>
              <a:buNone/>
            </a:pPr>
            <a:r>
              <a:rPr b="1" lang="en" sz="3600">
                <a:latin typeface="Amatic SC"/>
                <a:ea typeface="Amatic SC"/>
                <a:cs typeface="Amatic SC"/>
                <a:sym typeface="Amatic SC"/>
              </a:rPr>
              <a:t>USING ARDUINO TECHNOLOGY TO </a:t>
            </a:r>
          </a:p>
          <a:p>
            <a:pPr lvl="0">
              <a:spcBef>
                <a:spcPts val="0"/>
              </a:spcBef>
              <a:buNone/>
            </a:pPr>
            <a:r>
              <a:rPr b="1" lang="en" sz="3600">
                <a:latin typeface="Amatic SC"/>
                <a:ea typeface="Amatic SC"/>
                <a:cs typeface="Amatic SC"/>
                <a:sym typeface="Amatic SC"/>
              </a:rPr>
              <a:t>TELL STORIES AND CREATE IDEAS...</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sp>
        <p:nvSpPr>
          <p:cNvPr id="90" name="Shape 90"/>
          <p:cNvSpPr txBox="1"/>
          <p:nvPr/>
        </p:nvSpPr>
        <p:spPr>
          <a:xfrm>
            <a:off x="4959625" y="375450"/>
            <a:ext cx="3897600" cy="3993300"/>
          </a:xfrm>
          <a:prstGeom prst="rect">
            <a:avLst/>
          </a:prstGeom>
          <a:noFill/>
          <a:ln>
            <a:noFill/>
          </a:ln>
        </p:spPr>
        <p:txBody>
          <a:bodyPr anchorCtr="0" anchor="t" bIns="91425" lIns="91425" rIns="91425" tIns="91425">
            <a:noAutofit/>
          </a:bodyPr>
          <a:lstStyle/>
          <a:p>
            <a:pPr lvl="0" algn="ctr">
              <a:spcBef>
                <a:spcPts val="0"/>
              </a:spcBef>
              <a:buNone/>
            </a:pPr>
            <a:r>
              <a:rPr lang="en" sz="6000">
                <a:latin typeface="Amatic SC"/>
                <a:ea typeface="Amatic SC"/>
                <a:cs typeface="Amatic SC"/>
                <a:sym typeface="Amatic SC"/>
              </a:rPr>
              <a:t>STORY</a:t>
            </a:r>
          </a:p>
          <a:p>
            <a:pPr lvl="0" algn="ctr">
              <a:spcBef>
                <a:spcPts val="0"/>
              </a:spcBef>
              <a:buNone/>
            </a:pPr>
            <a:r>
              <a:t/>
            </a:r>
            <a:endParaRPr sz="6000">
              <a:latin typeface="Amatic SC"/>
              <a:ea typeface="Amatic SC"/>
              <a:cs typeface="Amatic SC"/>
              <a:sym typeface="Amatic SC"/>
            </a:endParaRPr>
          </a:p>
        </p:txBody>
      </p:sp>
      <p:sp>
        <p:nvSpPr>
          <p:cNvPr id="91" name="Shape 91"/>
          <p:cNvSpPr txBox="1"/>
          <p:nvPr/>
        </p:nvSpPr>
        <p:spPr>
          <a:xfrm>
            <a:off x="237375" y="375450"/>
            <a:ext cx="3897600" cy="3993300"/>
          </a:xfrm>
          <a:prstGeom prst="rect">
            <a:avLst/>
          </a:prstGeom>
          <a:noFill/>
          <a:ln>
            <a:noFill/>
          </a:ln>
        </p:spPr>
        <p:txBody>
          <a:bodyPr anchorCtr="0" anchor="t" bIns="91425" lIns="91425" rIns="91425" tIns="91425">
            <a:noAutofit/>
          </a:bodyPr>
          <a:lstStyle/>
          <a:p>
            <a:pPr lvl="0" rtl="0" algn="ctr">
              <a:spcBef>
                <a:spcPts val="0"/>
              </a:spcBef>
              <a:buNone/>
            </a:pPr>
            <a:r>
              <a:rPr lang="en" sz="6000">
                <a:latin typeface="Amatic SC"/>
                <a:ea typeface="Amatic SC"/>
                <a:cs typeface="Amatic SC"/>
                <a:sym typeface="Amatic SC"/>
              </a:rPr>
              <a:t>ARDUINO</a:t>
            </a:r>
          </a:p>
        </p:txBody>
      </p:sp>
      <p:pic>
        <p:nvPicPr>
          <p:cNvPr descr="Screenshot 2016-10-18 at 15.44.33.png" id="92" name="Shape 92"/>
          <p:cNvPicPr preferRelativeResize="0"/>
          <p:nvPr/>
        </p:nvPicPr>
        <p:blipFill>
          <a:blip r:embed="rId3">
            <a:alphaModFix/>
          </a:blip>
          <a:stretch>
            <a:fillRect/>
          </a:stretch>
        </p:blipFill>
        <p:spPr>
          <a:xfrm>
            <a:off x="471023" y="2168436"/>
            <a:ext cx="1986224" cy="1792900"/>
          </a:xfrm>
          <a:prstGeom prst="rect">
            <a:avLst/>
          </a:prstGeom>
          <a:noFill/>
          <a:ln>
            <a:noFill/>
          </a:ln>
        </p:spPr>
      </p:pic>
      <p:pic>
        <p:nvPicPr>
          <p:cNvPr descr="Screenshot 2016-10-18 at 15.44.59.png" id="93" name="Shape 93"/>
          <p:cNvPicPr preferRelativeResize="0"/>
          <p:nvPr/>
        </p:nvPicPr>
        <p:blipFill>
          <a:blip r:embed="rId4">
            <a:alphaModFix/>
          </a:blip>
          <a:stretch>
            <a:fillRect/>
          </a:stretch>
        </p:blipFill>
        <p:spPr>
          <a:xfrm rot="-5400000">
            <a:off x="2344025" y="2280500"/>
            <a:ext cx="1795224" cy="1568775"/>
          </a:xfrm>
          <a:prstGeom prst="rect">
            <a:avLst/>
          </a:prstGeom>
          <a:noFill/>
          <a:ln>
            <a:noFill/>
          </a:ln>
        </p:spPr>
      </p:pic>
      <p:sp>
        <p:nvSpPr>
          <p:cNvPr id="94" name="Shape 94"/>
          <p:cNvSpPr txBox="1"/>
          <p:nvPr/>
        </p:nvSpPr>
        <p:spPr>
          <a:xfrm>
            <a:off x="6117250" y="3961350"/>
            <a:ext cx="6117300" cy="713700"/>
          </a:xfrm>
          <a:prstGeom prst="rect">
            <a:avLst/>
          </a:prstGeom>
          <a:noFill/>
          <a:ln>
            <a:noFill/>
          </a:ln>
        </p:spPr>
        <p:txBody>
          <a:bodyPr anchorCtr="0" anchor="t" bIns="91425" lIns="91425" rIns="91425" tIns="91425">
            <a:noAutofit/>
          </a:bodyPr>
          <a:lstStyle/>
          <a:p>
            <a:pPr lvl="0">
              <a:spcBef>
                <a:spcPts val="0"/>
              </a:spcBef>
              <a:buNone/>
            </a:pPr>
            <a:r>
              <a:t/>
            </a:r>
            <a:endParaRPr/>
          </a:p>
        </p:txBody>
      </p:sp>
      <p:pic>
        <p:nvPicPr>
          <p:cNvPr descr="Screenshot 2016-10-18 at 15.43.29.png" id="95" name="Shape 95"/>
          <p:cNvPicPr preferRelativeResize="0"/>
          <p:nvPr/>
        </p:nvPicPr>
        <p:blipFill>
          <a:blip r:embed="rId5">
            <a:alphaModFix/>
          </a:blip>
          <a:stretch>
            <a:fillRect/>
          </a:stretch>
        </p:blipFill>
        <p:spPr>
          <a:xfrm>
            <a:off x="4925912" y="2360700"/>
            <a:ext cx="3965035" cy="1259724"/>
          </a:xfrm>
          <a:prstGeom prst="rect">
            <a:avLst/>
          </a:prstGeom>
          <a:noFill/>
          <a:ln>
            <a:noFill/>
          </a:ln>
        </p:spPr>
      </p:pic>
      <p:sp>
        <p:nvSpPr>
          <p:cNvPr id="96" name="Shape 96"/>
          <p:cNvSpPr txBox="1"/>
          <p:nvPr/>
        </p:nvSpPr>
        <p:spPr>
          <a:xfrm>
            <a:off x="4269345" y="95575"/>
            <a:ext cx="3784499" cy="654600"/>
          </a:xfrm>
          <a:prstGeom prst="rect">
            <a:avLst/>
          </a:prstGeom>
          <a:noFill/>
          <a:ln>
            <a:noFill/>
          </a:ln>
        </p:spPr>
        <p:txBody>
          <a:bodyPr anchorCtr="0" anchor="t" bIns="91425" lIns="91425" rIns="91425" tIns="91425">
            <a:noAutofit/>
          </a:bodyPr>
          <a:lstStyle/>
          <a:p>
            <a:pPr lvl="0">
              <a:spcBef>
                <a:spcPts val="0"/>
              </a:spcBef>
              <a:buNone/>
            </a:pPr>
            <a:r>
              <a:rPr lang="en" sz="9600">
                <a:latin typeface="Amatic SC"/>
                <a:ea typeface="Amatic SC"/>
                <a:cs typeface="Amatic SC"/>
                <a:sym typeface="Amatic SC"/>
              </a:rPr>
              <a:t>+</a:t>
            </a:r>
          </a:p>
        </p:txBody>
      </p:sp>
      <p:sp>
        <p:nvSpPr>
          <p:cNvPr id="97" name="Shape 97"/>
          <p:cNvSpPr/>
          <p:nvPr/>
        </p:nvSpPr>
        <p:spPr>
          <a:xfrm>
            <a:off x="307975" y="1954125"/>
            <a:ext cx="3908400" cy="2208900"/>
          </a:xfrm>
          <a:prstGeom prst="rect">
            <a:avLst/>
          </a:prstGeom>
          <a:noFill/>
          <a:ln cap="flat" cmpd="sng" w="19050">
            <a:solidFill>
              <a:srgbClr val="000000"/>
            </a:solidFill>
            <a:prstDash val="dash"/>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8" name="Shape 98"/>
          <p:cNvSpPr/>
          <p:nvPr/>
        </p:nvSpPr>
        <p:spPr>
          <a:xfrm>
            <a:off x="4861500" y="2168424"/>
            <a:ext cx="4133700" cy="1591200"/>
          </a:xfrm>
          <a:prstGeom prst="rect">
            <a:avLst/>
          </a:prstGeom>
          <a:noFill/>
          <a:ln cap="flat" cmpd="sng" w="19050">
            <a:solidFill>
              <a:srgbClr val="000000"/>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9" name="Shape 99"/>
          <p:cNvSpPr txBox="1"/>
          <p:nvPr/>
        </p:nvSpPr>
        <p:spPr>
          <a:xfrm>
            <a:off x="8098875" y="3940050"/>
            <a:ext cx="6482700" cy="756300"/>
          </a:xfrm>
          <a:prstGeom prst="rect">
            <a:avLst/>
          </a:prstGeom>
          <a:noFill/>
          <a:ln>
            <a:noFill/>
          </a:ln>
        </p:spPr>
        <p:txBody>
          <a:bodyPr anchorCtr="0" anchor="t" bIns="91425" lIns="91425" rIns="91425" tIns="91425">
            <a:noAutofit/>
          </a:bodyPr>
          <a:lstStyle/>
          <a:p>
            <a:pPr lvl="0">
              <a:spcBef>
                <a:spcPts val="0"/>
              </a:spcBef>
              <a:buNone/>
            </a:pPr>
            <a:r>
              <a:rPr b="1" lang="en" sz="9600">
                <a:latin typeface="Amatic SC"/>
                <a:ea typeface="Amatic SC"/>
                <a:cs typeface="Amatic SC"/>
                <a:sym typeface="Amatic SC"/>
              </a:rPr>
              <a:t>=</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3" name="Shape 103"/>
        <p:cNvGrpSpPr/>
        <p:nvPr/>
      </p:nvGrpSpPr>
      <p:grpSpPr>
        <a:xfrm>
          <a:off x="0" y="0"/>
          <a:ext cx="0" cy="0"/>
          <a:chOff x="0" y="0"/>
          <a:chExt cx="0" cy="0"/>
        </a:xfrm>
      </p:grpSpPr>
      <p:sp>
        <p:nvSpPr>
          <p:cNvPr id="104" name="Shape 104"/>
          <p:cNvSpPr txBox="1"/>
          <p:nvPr>
            <p:ph type="title"/>
          </p:nvPr>
        </p:nvSpPr>
        <p:spPr>
          <a:xfrm>
            <a:off x="437200" y="776250"/>
            <a:ext cx="2673900" cy="338700"/>
          </a:xfrm>
          <a:prstGeom prst="rect">
            <a:avLst/>
          </a:prstGeom>
        </p:spPr>
        <p:txBody>
          <a:bodyPr anchorCtr="0" anchor="ctr" bIns="91425" lIns="91425" rIns="91425" tIns="91425">
            <a:noAutofit/>
          </a:bodyPr>
          <a:lstStyle/>
          <a:p>
            <a:pPr lvl="0">
              <a:spcBef>
                <a:spcPts val="0"/>
              </a:spcBef>
              <a:buNone/>
            </a:pPr>
            <a:r>
              <a:rPr lang="en"/>
              <a:t>‘SOCIAL KETTLE’	</a:t>
            </a:r>
          </a:p>
        </p:txBody>
      </p:sp>
      <p:sp>
        <p:nvSpPr>
          <p:cNvPr id="105" name="Shape 105"/>
          <p:cNvSpPr txBox="1"/>
          <p:nvPr>
            <p:ph idx="4294967295" type="body"/>
          </p:nvPr>
        </p:nvSpPr>
        <p:spPr>
          <a:xfrm>
            <a:off x="336825" y="1114937"/>
            <a:ext cx="8520600" cy="3340200"/>
          </a:xfrm>
          <a:prstGeom prst="rect">
            <a:avLst/>
          </a:prstGeom>
        </p:spPr>
        <p:txBody>
          <a:bodyPr anchorCtr="0" anchor="t" bIns="91425" lIns="91425" rIns="91425" tIns="91425">
            <a:noAutofit/>
          </a:bodyPr>
          <a:lstStyle/>
          <a:p>
            <a:pPr lvl="0">
              <a:spcBef>
                <a:spcPts val="0"/>
              </a:spcBef>
              <a:buNone/>
            </a:pPr>
            <a:r>
              <a:rPr lang="en" sz="2400">
                <a:solidFill>
                  <a:srgbClr val="333333"/>
                </a:solidFill>
                <a:highlight>
                  <a:srgbClr val="FFFFFF"/>
                </a:highlight>
                <a:latin typeface="Amatic SC"/>
                <a:ea typeface="Amatic SC"/>
                <a:cs typeface="Amatic SC"/>
                <a:sym typeface="Amatic SC"/>
              </a:rPr>
              <a:t>A tilt switch located on kettle, when tilted lights an LED, to let one flatmate tell another that the kettle is being poured and they are making a cup of tea. To encourage social interaction and sharing stories using an event, like having a cup of tea.</a:t>
            </a:r>
          </a:p>
        </p:txBody>
      </p:sp>
      <p:pic>
        <p:nvPicPr>
          <p:cNvPr descr="dezk001bk_easykettle_pouring.jpg" id="106" name="Shape 106"/>
          <p:cNvPicPr preferRelativeResize="0"/>
          <p:nvPr/>
        </p:nvPicPr>
        <p:blipFill>
          <a:blip r:embed="rId3">
            <a:alphaModFix/>
          </a:blip>
          <a:stretch>
            <a:fillRect/>
          </a:stretch>
        </p:blipFill>
        <p:spPr>
          <a:xfrm>
            <a:off x="5984600" y="2118600"/>
            <a:ext cx="2759925" cy="2759925"/>
          </a:xfrm>
          <a:prstGeom prst="rect">
            <a:avLst/>
          </a:prstGeom>
          <a:noFill/>
          <a:ln>
            <a:noFill/>
          </a:ln>
        </p:spPr>
      </p:pic>
      <p:sp>
        <p:nvSpPr>
          <p:cNvPr id="107" name="Shape 107"/>
          <p:cNvSpPr txBox="1"/>
          <p:nvPr/>
        </p:nvSpPr>
        <p:spPr>
          <a:xfrm>
            <a:off x="476725" y="3173925"/>
            <a:ext cx="7226100" cy="843000"/>
          </a:xfrm>
          <a:prstGeom prst="rect">
            <a:avLst/>
          </a:prstGeom>
          <a:noFill/>
          <a:ln>
            <a:noFill/>
          </a:ln>
        </p:spPr>
        <p:txBody>
          <a:bodyPr anchorCtr="0" anchor="t" bIns="91425" lIns="91425" rIns="91425" tIns="91425">
            <a:noAutofit/>
          </a:bodyPr>
          <a:lstStyle/>
          <a:p>
            <a:pPr lvl="0">
              <a:spcBef>
                <a:spcPts val="0"/>
              </a:spcBef>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1" name="Shape 111"/>
        <p:cNvGrpSpPr/>
        <p:nvPr/>
      </p:nvGrpSpPr>
      <p:grpSpPr>
        <a:xfrm>
          <a:off x="0" y="0"/>
          <a:ext cx="0" cy="0"/>
          <a:chOff x="0" y="0"/>
          <a:chExt cx="0" cy="0"/>
        </a:xfrm>
      </p:grpSpPr>
      <p:sp>
        <p:nvSpPr>
          <p:cNvPr id="112" name="Shape 112"/>
          <p:cNvSpPr txBox="1"/>
          <p:nvPr>
            <p:ph type="ctrTitle"/>
          </p:nvPr>
        </p:nvSpPr>
        <p:spPr>
          <a:xfrm>
            <a:off x="311700" y="392150"/>
            <a:ext cx="8520600" cy="2690400"/>
          </a:xfrm>
          <a:prstGeom prst="rect">
            <a:avLst/>
          </a:prstGeom>
        </p:spPr>
        <p:txBody>
          <a:bodyPr anchorCtr="0" anchor="ctr" bIns="91425" lIns="91425" rIns="91425" tIns="91425">
            <a:noAutofit/>
          </a:bodyPr>
          <a:lstStyle/>
          <a:p>
            <a:pPr lvl="0" rtl="0">
              <a:spcBef>
                <a:spcPts val="0"/>
              </a:spcBef>
              <a:buNone/>
            </a:pPr>
            <a:r>
              <a:rPr b="0" lang="en" sz="3000">
                <a:solidFill>
                  <a:srgbClr val="000000"/>
                </a:solidFill>
              </a:rPr>
              <a:t>THIS DESIGN SPRINT ALLOWED ME TO CREATE 9 SEPARATE IDEAS INSPIRED BY THE CONNECTED HOME. </a:t>
            </a:r>
          </a:p>
          <a:p>
            <a:pPr lvl="0" rtl="0">
              <a:spcBef>
                <a:spcPts val="0"/>
              </a:spcBef>
              <a:buNone/>
            </a:pPr>
            <a:r>
              <a:t/>
            </a:r>
            <a:endParaRPr b="0" sz="3000">
              <a:solidFill>
                <a:srgbClr val="000000"/>
              </a:solidFill>
            </a:endParaRPr>
          </a:p>
          <a:p>
            <a:pPr lvl="0" rtl="0">
              <a:spcBef>
                <a:spcPts val="0"/>
              </a:spcBef>
              <a:buNone/>
            </a:pPr>
            <a:r>
              <a:rPr b="0" lang="en" sz="3000">
                <a:solidFill>
                  <a:srgbClr val="000000"/>
                </a:solidFill>
              </a:rPr>
              <a:t>MY PERSONAL FAVOURITE WAS THIS IDEA OF A PHYSICAL OBJECT BEING USED TO </a:t>
            </a:r>
          </a:p>
          <a:p>
            <a:pPr lvl="0">
              <a:spcBef>
                <a:spcPts val="0"/>
              </a:spcBef>
              <a:buNone/>
            </a:pPr>
            <a:r>
              <a:rPr b="0" lang="en" sz="3000">
                <a:solidFill>
                  <a:srgbClr val="000000"/>
                </a:solidFill>
              </a:rPr>
              <a:t>BRING PEOPLE TOGETHER TO COMMUNICATE. </a:t>
            </a:r>
          </a:p>
        </p:txBody>
      </p:sp>
      <p:sp>
        <p:nvSpPr>
          <p:cNvPr id="113" name="Shape 113"/>
          <p:cNvSpPr txBox="1"/>
          <p:nvPr>
            <p:ph idx="1" type="subTitle"/>
          </p:nvPr>
        </p:nvSpPr>
        <p:spPr>
          <a:xfrm>
            <a:off x="311700" y="3890400"/>
            <a:ext cx="8520600" cy="706200"/>
          </a:xfrm>
          <a:prstGeom prst="rect">
            <a:avLst/>
          </a:prstGeom>
        </p:spPr>
        <p:txBody>
          <a:bodyPr anchorCtr="0" anchor="ctr" bIns="91425" lIns="91425" rIns="91425" tIns="91425">
            <a:noAutofit/>
          </a:bodyPr>
          <a:lstStyle/>
          <a:p>
            <a:pPr lvl="0">
              <a:spcBef>
                <a:spcPts val="0"/>
              </a:spcBef>
              <a:buNone/>
            </a:pPr>
            <a:r>
              <a:rPr b="0" lang="en" sz="4800">
                <a:latin typeface="Amatic SC"/>
                <a:ea typeface="Amatic SC"/>
                <a:cs typeface="Amatic SC"/>
                <a:sym typeface="Amatic SC"/>
              </a:rPr>
              <a:t>  HOW DO I MAKE THIS IDEA </a:t>
            </a:r>
            <a:r>
              <a:rPr lang="en" sz="4800">
                <a:latin typeface="Amatic SC"/>
                <a:ea typeface="Amatic SC"/>
                <a:cs typeface="Amatic SC"/>
                <a:sym typeface="Amatic SC"/>
              </a:rPr>
              <a:t>BIGGER</a:t>
            </a:r>
            <a:r>
              <a:rPr b="0" lang="en" sz="4800">
                <a:latin typeface="Amatic SC"/>
                <a:ea typeface="Amatic SC"/>
                <a:cs typeface="Amatic SC"/>
                <a:sym typeface="Amatic SC"/>
              </a:rPr>
              <a:t> &amp; </a:t>
            </a:r>
            <a:r>
              <a:rPr b="0" i="1" lang="en" sz="4800" u="sng">
                <a:latin typeface="Amatic SC"/>
                <a:ea typeface="Amatic SC"/>
                <a:cs typeface="Amatic SC"/>
                <a:sym typeface="Amatic SC"/>
              </a:rPr>
              <a:t>BETTER?</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7" name="Shape 117"/>
        <p:cNvGrpSpPr/>
        <p:nvPr/>
      </p:nvGrpSpPr>
      <p:grpSpPr>
        <a:xfrm>
          <a:off x="0" y="0"/>
          <a:ext cx="0" cy="0"/>
          <a:chOff x="0" y="0"/>
          <a:chExt cx="0" cy="0"/>
        </a:xfrm>
      </p:grpSpPr>
      <p:sp>
        <p:nvSpPr>
          <p:cNvPr id="118" name="Shape 118"/>
          <p:cNvSpPr txBox="1"/>
          <p:nvPr/>
        </p:nvSpPr>
        <p:spPr>
          <a:xfrm>
            <a:off x="489250" y="853075"/>
            <a:ext cx="3123900" cy="2973300"/>
          </a:xfrm>
          <a:prstGeom prst="rect">
            <a:avLst/>
          </a:prstGeom>
          <a:noFill/>
          <a:ln>
            <a:noFill/>
          </a:ln>
        </p:spPr>
        <p:txBody>
          <a:bodyPr anchorCtr="0" anchor="t" bIns="91425" lIns="91425" rIns="91425" tIns="91425">
            <a:noAutofit/>
          </a:bodyPr>
          <a:lstStyle/>
          <a:p>
            <a:pPr lvl="0">
              <a:spcBef>
                <a:spcPts val="0"/>
              </a:spcBef>
              <a:buNone/>
            </a:pPr>
            <a:r>
              <a:rPr b="1" lang="en" sz="6000">
                <a:latin typeface="Amatic SC"/>
                <a:ea typeface="Amatic SC"/>
                <a:cs typeface="Amatic SC"/>
                <a:sym typeface="Amatic SC"/>
              </a:rPr>
              <a:t>WHAT DO PEOPLE TALK ABOUT?</a:t>
            </a:r>
          </a:p>
        </p:txBody>
      </p:sp>
      <p:sp>
        <p:nvSpPr>
          <p:cNvPr id="119" name="Shape 119"/>
          <p:cNvSpPr txBox="1"/>
          <p:nvPr/>
        </p:nvSpPr>
        <p:spPr>
          <a:xfrm>
            <a:off x="4767150" y="714925"/>
            <a:ext cx="4140000" cy="4629300"/>
          </a:xfrm>
          <a:prstGeom prst="rect">
            <a:avLst/>
          </a:prstGeom>
          <a:noFill/>
          <a:ln>
            <a:noFill/>
          </a:ln>
        </p:spPr>
        <p:txBody>
          <a:bodyPr anchorCtr="0" anchor="t" bIns="91425" lIns="91425" rIns="91425" tIns="91425">
            <a:noAutofit/>
          </a:bodyPr>
          <a:lstStyle/>
          <a:p>
            <a:pPr lvl="0">
              <a:spcBef>
                <a:spcPts val="0"/>
              </a:spcBef>
              <a:buNone/>
            </a:pPr>
            <a:r>
              <a:rPr lang="en" sz="3600">
                <a:latin typeface="Amatic SC"/>
                <a:ea typeface="Amatic SC"/>
                <a:cs typeface="Amatic SC"/>
                <a:sym typeface="Amatic SC"/>
              </a:rPr>
              <a:t>FAMILY/FRIENDS/NEWS/ISSUES/ARGUMENTs/STORIES/CONVERSATIOn/</a:t>
            </a:r>
            <a:r>
              <a:rPr lang="en" sz="3600">
                <a:latin typeface="Amatic SC"/>
                <a:ea typeface="Amatic SC"/>
                <a:cs typeface="Amatic SC"/>
                <a:sym typeface="Amatic SC"/>
              </a:rPr>
              <a:t>FRIENDS/ENEMIES/CELEBRITIES/</a:t>
            </a:r>
          </a:p>
          <a:p>
            <a:pPr lvl="0">
              <a:spcBef>
                <a:spcPts val="0"/>
              </a:spcBef>
              <a:buNone/>
            </a:pPr>
            <a:r>
              <a:rPr lang="en" sz="3600">
                <a:latin typeface="Amatic SC"/>
                <a:ea typeface="Amatic SC"/>
                <a:cs typeface="Amatic SC"/>
                <a:sym typeface="Amatic SC"/>
              </a:rPr>
              <a:t>DEBATES/HOW THEIR DAY waS/JOBS</a:t>
            </a:r>
          </a:p>
          <a:p>
            <a:pPr lvl="0">
              <a:spcBef>
                <a:spcPts val="0"/>
              </a:spcBef>
              <a:buNone/>
            </a:pPr>
            <a:r>
              <a:rPr lang="en" sz="3600">
                <a:latin typeface="Amatic SC"/>
                <a:ea typeface="Amatic SC"/>
                <a:cs typeface="Amatic SC"/>
                <a:sym typeface="Amatic SC"/>
              </a:rPr>
              <a:t>/FINANCES/</a:t>
            </a:r>
            <a:r>
              <a:rPr lang="en" sz="3600">
                <a:latin typeface="Amatic SC"/>
                <a:ea typeface="Amatic SC"/>
                <a:cs typeface="Amatic SC"/>
                <a:sym typeface="Amatic SC"/>
              </a:rPr>
              <a:t>EMOTIONS/FEELINGS/</a:t>
            </a:r>
          </a:p>
          <a:p>
            <a:pPr lvl="0">
              <a:spcBef>
                <a:spcPts val="0"/>
              </a:spcBef>
              <a:buNone/>
            </a:pPr>
            <a:r>
              <a:rPr lang="en" sz="3600">
                <a:latin typeface="Amatic SC"/>
                <a:ea typeface="Amatic SC"/>
                <a:cs typeface="Amatic SC"/>
                <a:sym typeface="Amatic SC"/>
              </a:rPr>
              <a:t>BELIEFS/RELIGION/ </a:t>
            </a:r>
            <a:r>
              <a:rPr b="1" lang="en" sz="4800">
                <a:latin typeface="Amatic SC"/>
                <a:ea typeface="Amatic SC"/>
                <a:cs typeface="Amatic SC"/>
                <a:sym typeface="Amatic SC"/>
              </a:rPr>
              <a:t>POLITICS</a:t>
            </a:r>
          </a:p>
        </p:txBody>
      </p:sp>
      <p:sp>
        <p:nvSpPr>
          <p:cNvPr id="120" name="Shape 120"/>
          <p:cNvSpPr/>
          <p:nvPr/>
        </p:nvSpPr>
        <p:spPr>
          <a:xfrm>
            <a:off x="6924900" y="3500100"/>
            <a:ext cx="1568100" cy="890700"/>
          </a:xfrm>
          <a:prstGeom prst="ellipse">
            <a:avLst/>
          </a:prstGeom>
          <a:noFill/>
          <a:ln cap="flat" cmpd="sng" w="28575">
            <a:solidFill>
              <a:srgbClr val="000000"/>
            </a:solidFill>
            <a:prstDash val="dash"/>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beach-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